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2"/>
  </p:notesMasterIdLst>
  <p:sldIdLst>
    <p:sldId id="266" r:id="rId2"/>
    <p:sldId id="317" r:id="rId3"/>
    <p:sldId id="305" r:id="rId4"/>
    <p:sldId id="268" r:id="rId5"/>
    <p:sldId id="258" r:id="rId6"/>
    <p:sldId id="270" r:id="rId7"/>
    <p:sldId id="260" r:id="rId8"/>
    <p:sldId id="262" r:id="rId9"/>
    <p:sldId id="263" r:id="rId10"/>
    <p:sldId id="264" r:id="rId11"/>
    <p:sldId id="265" r:id="rId12"/>
    <p:sldId id="301" r:id="rId13"/>
    <p:sldId id="280" r:id="rId14"/>
    <p:sldId id="279" r:id="rId15"/>
    <p:sldId id="278" r:id="rId16"/>
    <p:sldId id="277" r:id="rId17"/>
    <p:sldId id="275" r:id="rId18"/>
    <p:sldId id="274" r:id="rId19"/>
    <p:sldId id="318" r:id="rId20"/>
    <p:sldId id="285" r:id="rId21"/>
    <p:sldId id="284" r:id="rId22"/>
    <p:sldId id="283" r:id="rId23"/>
    <p:sldId id="282" r:id="rId24"/>
    <p:sldId id="314" r:id="rId25"/>
    <p:sldId id="307" r:id="rId26"/>
    <p:sldId id="308" r:id="rId27"/>
    <p:sldId id="309" r:id="rId28"/>
    <p:sldId id="310" r:id="rId29"/>
    <p:sldId id="312" r:id="rId30"/>
    <p:sldId id="313" r:id="rId31"/>
    <p:sldId id="320" r:id="rId32"/>
    <p:sldId id="290" r:id="rId33"/>
    <p:sldId id="289" r:id="rId34"/>
    <p:sldId id="288" r:id="rId35"/>
    <p:sldId id="287" r:id="rId36"/>
    <p:sldId id="286" r:id="rId37"/>
    <p:sldId id="293" r:id="rId38"/>
    <p:sldId id="292" r:id="rId39"/>
    <p:sldId id="291" r:id="rId40"/>
    <p:sldId id="295" r:id="rId41"/>
    <p:sldId id="297" r:id="rId42"/>
    <p:sldId id="296" r:id="rId43"/>
    <p:sldId id="299" r:id="rId44"/>
    <p:sldId id="298" r:id="rId45"/>
    <p:sldId id="319" r:id="rId46"/>
    <p:sldId id="346" r:id="rId47"/>
    <p:sldId id="321" r:id="rId48"/>
    <p:sldId id="345" r:id="rId49"/>
    <p:sldId id="322" r:id="rId50"/>
    <p:sldId id="323" r:id="rId51"/>
    <p:sldId id="324" r:id="rId52"/>
    <p:sldId id="325" r:id="rId53"/>
    <p:sldId id="328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67" r:id="rId86"/>
    <p:sldId id="368" r:id="rId87"/>
    <p:sldId id="371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380" r:id="rId97"/>
    <p:sldId id="381" r:id="rId98"/>
    <p:sldId id="382" r:id="rId99"/>
    <p:sldId id="383" r:id="rId100"/>
    <p:sldId id="385" r:id="rId101"/>
    <p:sldId id="386" r:id="rId102"/>
    <p:sldId id="387" r:id="rId103"/>
    <p:sldId id="388" r:id="rId104"/>
    <p:sldId id="404" r:id="rId105"/>
    <p:sldId id="389" r:id="rId106"/>
    <p:sldId id="390" r:id="rId107"/>
    <p:sldId id="391" r:id="rId108"/>
    <p:sldId id="392" r:id="rId109"/>
    <p:sldId id="393" r:id="rId110"/>
    <p:sldId id="401" r:id="rId111"/>
    <p:sldId id="394" r:id="rId112"/>
    <p:sldId id="395" r:id="rId113"/>
    <p:sldId id="396" r:id="rId114"/>
    <p:sldId id="402" r:id="rId115"/>
    <p:sldId id="397" r:id="rId116"/>
    <p:sldId id="403" r:id="rId117"/>
    <p:sldId id="398" r:id="rId118"/>
    <p:sldId id="400" r:id="rId119"/>
    <p:sldId id="399" r:id="rId120"/>
    <p:sldId id="300" r:id="rId1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75066" autoAdjust="0"/>
  </p:normalViewPr>
  <p:slideViewPr>
    <p:cSldViewPr snapToGrid="0">
      <p:cViewPr varScale="1">
        <p:scale>
          <a:sx n="58" d="100"/>
          <a:sy n="58" d="100"/>
        </p:scale>
        <p:origin x="14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76AF066-CD00-466C-837F-7913E3A22FD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711542F-E09F-478D-9570-E3B367F6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9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19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7104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01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4556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087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9347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2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8928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0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126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40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13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67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7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40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41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28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05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3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55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6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93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4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118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c4ebbabd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c4ebbabdc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c4ebbabdc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4280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087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112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56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80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01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92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32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7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51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70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10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8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53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7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573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08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36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72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86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91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8531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026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c0a1e4028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c0a1e40286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0" name="Google Shape;1720;gc0a1e40286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3416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585fa9c51_1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585fa9c51_1_6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gc585fa9c51_1_6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224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7" name="Google Shape;17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867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137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9" name="Google Shape;17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1147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c0a1e4028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6" name="Google Shape;1766;gc0a1e4028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52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c0a1e4028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c0a1e40286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fa-IR" dirty="0"/>
          </a:p>
        </p:txBody>
      </p:sp>
      <p:sp>
        <p:nvSpPr>
          <p:cNvPr id="1803" name="Google Shape;1803;gc0a1e40286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08826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bfbd712918_1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bfbd712918_1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520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7" name="Google Shape;27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057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c529778d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4" name="Google Shape;2754;gc529778d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961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bfbd712918_1_1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7" name="Google Shape;2777;gbfbd712918_1_1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7908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bfbd712918_1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3" name="Google Shape;2793;gbfbd712918_1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7448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gbfbd712918_1_4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039" name="Google Shape;4039;gbfbd712918_1_4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54400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gbfbd712918_1_7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6" name="Google Shape;5286;gbfbd712918_1_7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02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424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gbfbd712918_1_6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6" name="Google Shape;5296;gbfbd712918_1_6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9294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gc529778de1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7" name="Google Shape;5307;gc529778de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1102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6" name="Google Shape;5316;gbfbd712918_1_7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7" name="Google Shape;5317;gbfbd712918_1_7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5880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bfbd712918_1_14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7" name="Google Shape;5327;gbfbd712918_1_14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9424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8" name="Google Shape;5338;gbfbd712918_1_15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9" name="Google Shape;5339;gbfbd712918_1_15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5530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gbfbd712918_1_148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0" name="Google Shape;5350;gbfbd712918_1_14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5845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Google Shape;5363;gbfbd712918_1_12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4" name="Google Shape;5364;gbfbd712918_1_12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2861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Google Shape;5375;gbfbd712918_1_14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6" name="Google Shape;5376;gbfbd712918_1_14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4009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2" name="Google Shape;540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3" name="Google Shape;54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3409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9" name="Google Shape;5409;gc3c33be238_0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10" name="Google Shape;5410;gc3c33be238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93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438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" name="Google Shape;541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7" name="Google Shape;54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8800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fa-IR" dirty="0"/>
          </a:p>
        </p:txBody>
      </p:sp>
      <p:sp>
        <p:nvSpPr>
          <p:cNvPr id="5425" name="Google Shape;54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0661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4" name="Google Shape;5454;gc3c33be238_0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5" name="Google Shape;5455;gc3c33be238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80358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Google Shape;54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2" name="Google Shape;546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8898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" name="Google Shape;5539;gbfbd7128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0" name="Google Shape;5540;gbfbd7128c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1" name="Google Shape;5541;gbfbd7128c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85442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6" name="Google Shape;56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7" name="Google Shape;566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8548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4" name="Google Shape;5684;gc1f28f2c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5" name="Google Shape;5685;gc1f28f2cb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18075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9" name="Google Shape;573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0" name="Google Shape;57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7721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gc3c33be23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0" name="Google Shape;5900;gc3c33be238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1" name="Google Shape;5901;gc3c33be238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5094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gde22dab439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8" name="Google Shape;5908;gde22dab43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2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991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1" name="Google Shape;5921;gc3c33be23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2" name="Google Shape;5922;gc3c33be2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2002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gc3c33be2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2" name="Google Shape;5932;gc3c33be23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3" name="Google Shape;5933;gc3c33be238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5904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Google Shape;59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4" name="Google Shape;595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0380734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1" name="Google Shape;5971;gde22dab439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2" name="Google Shape;5972;gde22dab43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6628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8" name="Google Shape;597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9" name="Google Shape;597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7507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3" name="Google Shape;599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4" name="Google Shape;599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3683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gbfbd712918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8" name="Google Shape;6028;gbfbd712918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8402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0" name="Google Shape;6070;gc3c33be238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71" name="Google Shape;6071;gc3c33be238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2411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7" name="Google Shape;607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8" name="Google Shape;607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5186358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c4ebbabdc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2" name="Google Shape;6112;gc4ebbabdc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229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2" name="Google Shape;6142;gc4ebbabdc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3" name="Google Shape;6143;gc4ebbabdcf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44" name="Google Shape;6144;gc4ebbabdcf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0663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gde22dab439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1" name="Google Shape;6151;gde22dab43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3400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Google Shape;6157;gde22dab43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8" name="Google Shape;6158;gde22dab43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75011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2" name="Google Shape;6192;gde22dab43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3" name="Google Shape;6193;gde22dab439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4" name="Google Shape;6194;gde22dab439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5222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Google Shape;6200;gc3c33be23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1" name="Google Shape;6201;gc3c33be238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fa-IR" dirty="0"/>
          </a:p>
        </p:txBody>
      </p:sp>
      <p:sp>
        <p:nvSpPr>
          <p:cNvPr id="6202" name="Google Shape;6202;gc3c33be23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392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4" name="Google Shape;624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5" name="Google Shape;62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5455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63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662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271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1542F-E09F-478D-9570-E3B367F67AF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5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D0CF-D8DD-480E-9166-181F97EFBA7C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76B9-CF6E-4C71-905A-E0E74ACA1CFA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2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518D-57A3-4E6F-8F13-0723EC149624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14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D22D-7F9F-4022-AFCB-EA3C32360FC2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2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9CA1-FEAA-4D71-84B4-EA4AE762EE12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0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D61E-D4F2-48EF-BE9E-2B89AF0CD676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180A-C494-4134-93A8-BB739626C25C}" type="datetime1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4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99DE-36B0-470B-9890-36A3904BDDB7}" type="datetime1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6108E-D21F-448D-8987-2A89289AEEC8}" type="datetime1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53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6C98-39E2-4C1F-A33D-9D4A9AF4EFD8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5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7A647-2F5A-4B51-82A0-C952D46F69DD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8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B7915-C128-49C5-888B-EFF4B020061E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D1447-69DE-4541-A226-E18254C9C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msmarco/" TargetMode="External"/><Relationship Id="rId7" Type="http://schemas.openxmlformats.org/officeDocument/2006/relationships/hyperlink" Target="https://github.com/UKPLab/beir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withcode.com/sota/document-summarization-on-cnn-daily-mail" TargetMode="External"/><Relationship Id="rId5" Type="http://schemas.openxmlformats.org/officeDocument/2006/relationships/hyperlink" Target="https://paperswithcode.com/sota/ad-hoc-information-retrieval-on-trec-robust04" TargetMode="External"/><Relationship Id="rId4" Type="http://schemas.openxmlformats.org/officeDocument/2006/relationships/hyperlink" Target="https://ai.baidu.com/broad/leaderboard?dataset=duread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l.acm.org/doi/10.1145/3331184.333134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blog/bing-delivers-its-largest-improvement-in-search-experience-using-azure-gpus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blog.google/products/search/search-language-understanding-bert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3138" y="930805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Neural Information Retrieval</a:t>
            </a:r>
          </a:p>
        </p:txBody>
      </p:sp>
    </p:spTree>
    <p:extLst>
      <p:ext uri="{BB962C8B-B14F-4D97-AF65-F5344CB8AC3E}">
        <p14:creationId xmlns:p14="http://schemas.microsoft.com/office/powerpoint/2010/main" val="190681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36" y="0"/>
            <a:ext cx="1223233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040" y="1144588"/>
            <a:ext cx="5867876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0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General Text </a:t>
            </a:r>
            <a:r>
              <a:rPr lang="en-US" dirty="0" smtClean="0">
                <a:latin typeface="Calibri"/>
                <a:ea typeface="Calibri"/>
                <a:cs typeface="Calibri"/>
              </a:rPr>
              <a:t>Corpora: </a:t>
            </a:r>
            <a:br>
              <a:rPr lang="en-US" dirty="0" smtClean="0">
                <a:latin typeface="Calibri"/>
                <a:ea typeface="Calibri"/>
                <a:cs typeface="Calibri"/>
              </a:rPr>
            </a:br>
            <a:r>
              <a:rPr lang="en-US" dirty="0" smtClean="0">
                <a:latin typeface="Calibri"/>
                <a:ea typeface="Calibri"/>
                <a:cs typeface="Calibri"/>
              </a:rPr>
              <a:t>Wikipedia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 smtClean="0">
                <a:latin typeface="Calibri"/>
                <a:ea typeface="Calibri"/>
                <a:cs typeface="Calibri"/>
              </a:rPr>
              <a:t>RealNews</a:t>
            </a:r>
            <a:r>
              <a:rPr lang="en-US" dirty="0" smtClean="0">
                <a:latin typeface="Calibri"/>
                <a:ea typeface="Calibri"/>
                <a:cs typeface="Calibri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Amazon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52200" cy="4351338"/>
          </a:xfrm>
        </p:spPr>
        <p:txBody>
          <a:bodyPr>
            <a:noAutofit/>
          </a:bodyPr>
          <a:lstStyle/>
          <a:p>
            <a:r>
              <a:rPr lang="en-US" sz="2600" i="1" dirty="0"/>
              <a:t>Wikipedia</a:t>
            </a:r>
            <a:r>
              <a:rPr lang="en-US" sz="2600" dirty="0"/>
              <a:t>: </a:t>
            </a:r>
            <a:endParaRPr lang="en-US" sz="2600" dirty="0" smtClean="0"/>
          </a:p>
          <a:p>
            <a:pPr lvl="1"/>
            <a:r>
              <a:rPr lang="en-US" sz="2600" dirty="0" smtClean="0"/>
              <a:t>Wikimedia wikis</a:t>
            </a:r>
          </a:p>
          <a:p>
            <a:pPr lvl="1"/>
            <a:r>
              <a:rPr lang="en-US" sz="2600" dirty="0"/>
              <a:t>W</a:t>
            </a:r>
            <a:r>
              <a:rPr lang="en-US" sz="2600" dirty="0" smtClean="0"/>
              <a:t>ell-organized document </a:t>
            </a:r>
            <a:r>
              <a:rPr lang="en-US" sz="2600" dirty="0"/>
              <a:t>structures, entity links, </a:t>
            </a:r>
            <a:r>
              <a:rPr lang="en-US" sz="2600" dirty="0" smtClean="0"/>
              <a:t>and </a:t>
            </a:r>
            <a:r>
              <a:rPr lang="en-US" sz="2600" dirty="0"/>
              <a:t>rich </a:t>
            </a:r>
            <a:r>
              <a:rPr lang="en-US" sz="2600" dirty="0" smtClean="0"/>
              <a:t>information</a:t>
            </a:r>
            <a:endParaRPr lang="en-US" sz="2600" dirty="0"/>
          </a:p>
          <a:p>
            <a:r>
              <a:rPr lang="en-US" sz="2600" i="1" dirty="0" err="1" smtClean="0"/>
              <a:t>RealNews</a:t>
            </a:r>
            <a:r>
              <a:rPr lang="en-US" sz="2600" dirty="0"/>
              <a:t>: </a:t>
            </a:r>
            <a:endParaRPr lang="en-US" sz="2600" dirty="0" smtClean="0"/>
          </a:p>
          <a:p>
            <a:pPr lvl="1"/>
            <a:r>
              <a:rPr lang="en-US" sz="2600" dirty="0"/>
              <a:t>N</a:t>
            </a:r>
            <a:r>
              <a:rPr lang="en-US" sz="2600" dirty="0" smtClean="0"/>
              <a:t>ews articles </a:t>
            </a:r>
            <a:r>
              <a:rPr lang="en-US" sz="2600" dirty="0"/>
              <a:t>from Common </a:t>
            </a:r>
            <a:r>
              <a:rPr lang="en-US" sz="2600" dirty="0" smtClean="0"/>
              <a:t>Crawl</a:t>
            </a:r>
          </a:p>
          <a:p>
            <a:pPr lvl="1"/>
            <a:r>
              <a:rPr lang="en-US" sz="2600" dirty="0" smtClean="0"/>
              <a:t>More </a:t>
            </a:r>
            <a:r>
              <a:rPr lang="en-US" sz="2600" dirty="0"/>
              <a:t>than 5000 news </a:t>
            </a:r>
            <a:r>
              <a:rPr lang="en-US" sz="2600" dirty="0" smtClean="0"/>
              <a:t>domains indexed </a:t>
            </a:r>
            <a:r>
              <a:rPr lang="en-US" sz="2600" dirty="0"/>
              <a:t>by Google </a:t>
            </a:r>
            <a:r>
              <a:rPr lang="en-US" sz="2600" dirty="0" smtClean="0"/>
              <a:t>News</a:t>
            </a:r>
          </a:p>
          <a:p>
            <a:pPr lvl="1"/>
            <a:r>
              <a:rPr lang="en-US" sz="2600" dirty="0" smtClean="0"/>
              <a:t>Train data: December </a:t>
            </a:r>
            <a:r>
              <a:rPr lang="en-US" sz="2600" dirty="0"/>
              <a:t>2016 to March </a:t>
            </a:r>
            <a:r>
              <a:rPr lang="en-US" sz="2600" dirty="0" smtClean="0"/>
              <a:t>2019; Evaluation: April 2019</a:t>
            </a:r>
          </a:p>
          <a:p>
            <a:r>
              <a:rPr lang="en-US" sz="2600" i="1" dirty="0"/>
              <a:t>Amazon Reviews</a:t>
            </a:r>
            <a:r>
              <a:rPr lang="en-US" sz="2600" dirty="0"/>
              <a:t>: </a:t>
            </a:r>
          </a:p>
          <a:p>
            <a:pPr lvl="1"/>
            <a:r>
              <a:rPr lang="en-US" sz="2600" dirty="0" smtClean="0"/>
              <a:t>Amazon </a:t>
            </a:r>
            <a:r>
              <a:rPr lang="en-US" sz="2600" dirty="0"/>
              <a:t>shopping reviews </a:t>
            </a:r>
          </a:p>
          <a:p>
            <a:pPr lvl="1"/>
            <a:r>
              <a:rPr lang="en-US" sz="2600" dirty="0"/>
              <a:t>S</a:t>
            </a:r>
            <a:r>
              <a:rPr lang="en-US" sz="2600" dirty="0" smtClean="0"/>
              <a:t>pans </a:t>
            </a:r>
            <a:r>
              <a:rPr lang="en-US" sz="2600" dirty="0"/>
              <a:t>a period of 18 years, </a:t>
            </a:r>
            <a:r>
              <a:rPr lang="en-US" sz="2600" dirty="0" smtClean="0"/>
              <a:t>more </a:t>
            </a:r>
            <a:r>
              <a:rPr lang="en-US" sz="2600" dirty="0"/>
              <a:t>than 35 million reviews up to March 2013</a:t>
            </a:r>
          </a:p>
          <a:p>
            <a:pPr lvl="1"/>
            <a:r>
              <a:rPr lang="en-US" sz="2600" dirty="0"/>
              <a:t>Reviews include user and product information, ratings, and a plaintext </a:t>
            </a:r>
            <a:r>
              <a:rPr lang="en-US" sz="2600" dirty="0" smtClean="0"/>
              <a:t>review</a:t>
            </a:r>
            <a:endParaRPr lang="en-US" sz="2600" dirty="0"/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84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IR R</a:t>
            </a:r>
            <a:r>
              <a:rPr lang="en-US" dirty="0" smtClean="0">
                <a:latin typeface="Calibri"/>
                <a:ea typeface="Calibri"/>
                <a:cs typeface="Calibri"/>
              </a:rPr>
              <a:t>elated </a:t>
            </a:r>
            <a:r>
              <a:rPr lang="en-US" dirty="0">
                <a:latin typeface="Calibri"/>
                <a:ea typeface="Calibri"/>
                <a:cs typeface="Calibri"/>
              </a:rPr>
              <a:t>C</a:t>
            </a:r>
            <a:r>
              <a:rPr lang="en-US" dirty="0" smtClean="0">
                <a:latin typeface="Calibri"/>
                <a:ea typeface="Calibri"/>
                <a:cs typeface="Calibri"/>
              </a:rPr>
              <a:t>orpora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ontain documents similar </a:t>
            </a:r>
            <a:r>
              <a:rPr lang="en-US" dirty="0"/>
              <a:t>to downstream IR </a:t>
            </a:r>
            <a:r>
              <a:rPr lang="en-US" dirty="0" smtClean="0"/>
              <a:t>tasks</a:t>
            </a:r>
          </a:p>
          <a:p>
            <a:r>
              <a:rPr lang="en-US" dirty="0"/>
              <a:t>M</a:t>
            </a:r>
            <a:r>
              <a:rPr lang="en-US" dirty="0" smtClean="0"/>
              <a:t>inimize </a:t>
            </a:r>
            <a:r>
              <a:rPr lang="en-US" dirty="0"/>
              <a:t>the gap between pre-training </a:t>
            </a:r>
            <a:r>
              <a:rPr lang="en-US" dirty="0" smtClean="0"/>
              <a:t>and downstream </a:t>
            </a:r>
            <a:r>
              <a:rPr lang="en-US" dirty="0"/>
              <a:t>IR </a:t>
            </a:r>
            <a:r>
              <a:rPr lang="en-US" dirty="0" smtClean="0"/>
              <a:t>tasks to achieve better </a:t>
            </a:r>
            <a:r>
              <a:rPr lang="en-US" dirty="0"/>
              <a:t>ranking </a:t>
            </a:r>
            <a:r>
              <a:rPr lang="en-US" dirty="0" smtClean="0"/>
              <a:t>performance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309688" y="3185711"/>
            <a:ext cx="9572623" cy="3126189"/>
            <a:chOff x="340725" y="3109809"/>
            <a:chExt cx="9572623" cy="31261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88490"/>
            <a:stretch/>
          </p:blipFill>
          <p:spPr>
            <a:xfrm rot="5400000">
              <a:off x="2796625" y="758682"/>
              <a:ext cx="517451" cy="54292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6244"/>
            <a:stretch/>
          </p:blipFill>
          <p:spPr>
            <a:xfrm rot="5400000">
              <a:off x="7525231" y="1354550"/>
              <a:ext cx="632858" cy="41433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48243"/>
            <a:stretch/>
          </p:blipFill>
          <p:spPr>
            <a:xfrm rot="5400000">
              <a:off x="1891915" y="2357938"/>
              <a:ext cx="2326869" cy="54292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49475"/>
            <a:stretch/>
          </p:blipFill>
          <p:spPr>
            <a:xfrm rot="5400000">
              <a:off x="6679432" y="3002081"/>
              <a:ext cx="2324458" cy="414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66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IR Related Corpora: </a:t>
            </a:r>
            <a:r>
              <a:rPr lang="en-US" dirty="0" smtClean="0">
                <a:latin typeface="Calibri"/>
                <a:ea typeface="Calibri"/>
                <a:cs typeface="Calibri"/>
              </a:rPr>
              <a:t>WT10G, </a:t>
            </a:r>
            <a:r>
              <a:rPr lang="en-US" dirty="0">
                <a:latin typeface="Calibri"/>
                <a:ea typeface="Calibri"/>
                <a:cs typeface="Calibri"/>
              </a:rPr>
              <a:t>GOV2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0777" cy="4351338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WT10G</a:t>
            </a:r>
            <a:r>
              <a:rPr lang="en-US" sz="2400" dirty="0" smtClean="0"/>
              <a:t> (</a:t>
            </a:r>
            <a:r>
              <a:rPr lang="en-US" sz="2400" dirty="0"/>
              <a:t>Web Track 10Gigabytes</a:t>
            </a:r>
            <a:r>
              <a:rPr lang="en-US" sz="2400" dirty="0" smtClean="0"/>
              <a:t>)</a:t>
            </a:r>
          </a:p>
          <a:p>
            <a:pPr lvl="1"/>
            <a:r>
              <a:rPr lang="en-US" dirty="0" smtClean="0"/>
              <a:t>Collected by CSIRO </a:t>
            </a:r>
            <a:r>
              <a:rPr lang="en-US" dirty="0"/>
              <a:t>in Australia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crawl of </a:t>
            </a:r>
            <a:r>
              <a:rPr lang="en-US" dirty="0" smtClean="0"/>
              <a:t>web pages </a:t>
            </a:r>
            <a:r>
              <a:rPr lang="en-US" dirty="0"/>
              <a:t>in 1997 and applied in many web-based </a:t>
            </a:r>
            <a:r>
              <a:rPr lang="en-US" dirty="0" smtClean="0"/>
              <a:t>experiments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etains </a:t>
            </a:r>
            <a:r>
              <a:rPr lang="en-US" dirty="0"/>
              <a:t>the properties of the </a:t>
            </a:r>
            <a:r>
              <a:rPr lang="en-US" dirty="0" smtClean="0"/>
              <a:t>1997 web </a:t>
            </a:r>
            <a:r>
              <a:rPr lang="en-US" dirty="0"/>
              <a:t>content which includes: the graph structure of </a:t>
            </a:r>
            <a:r>
              <a:rPr lang="en-US" dirty="0" smtClean="0"/>
              <a:t>web links</a:t>
            </a:r>
            <a:r>
              <a:rPr lang="en-US" dirty="0"/>
              <a:t>, server size distribution, inclusion of inter-domain </a:t>
            </a:r>
            <a:r>
              <a:rPr lang="en-US" dirty="0" smtClean="0"/>
              <a:t>links and </a:t>
            </a:r>
            <a:r>
              <a:rPr lang="en-US" dirty="0"/>
              <a:t>web pages on various </a:t>
            </a:r>
            <a:r>
              <a:rPr lang="en-US" dirty="0" smtClean="0"/>
              <a:t>subjects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page content </a:t>
            </a:r>
            <a:r>
              <a:rPr lang="en-US" dirty="0" smtClean="0"/>
              <a:t>and hyperlinks can </a:t>
            </a:r>
            <a:r>
              <a:rPr lang="en-US" dirty="0"/>
              <a:t>be used in pre-training tasks</a:t>
            </a:r>
          </a:p>
          <a:p>
            <a:r>
              <a:rPr lang="en-US" sz="2400" i="1" dirty="0" smtClean="0"/>
              <a:t>GOV2</a:t>
            </a:r>
            <a:r>
              <a:rPr lang="en-US" sz="2400" dirty="0"/>
              <a:t>: </a:t>
            </a:r>
            <a:endParaRPr lang="en-US" sz="2400" dirty="0" smtClean="0"/>
          </a:p>
          <a:p>
            <a:pPr lvl="1"/>
            <a:r>
              <a:rPr lang="en-US" dirty="0" smtClean="0"/>
              <a:t>Crawl </a:t>
            </a:r>
            <a:r>
              <a:rPr lang="en-US" dirty="0"/>
              <a:t>of .</a:t>
            </a:r>
            <a:r>
              <a:rPr lang="en-US" dirty="0" err="1"/>
              <a:t>gov</a:t>
            </a:r>
            <a:r>
              <a:rPr lang="en-US" dirty="0"/>
              <a:t> sites in </a:t>
            </a:r>
            <a:r>
              <a:rPr lang="en-US" dirty="0" smtClean="0"/>
              <a:t>the early 2004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/>
              <a:t>html, text and the extracted text of pdf</a:t>
            </a:r>
            <a:r>
              <a:rPr lang="en-US" dirty="0" smtClean="0"/>
              <a:t>, word </a:t>
            </a:r>
            <a:r>
              <a:rPr lang="en-US" dirty="0"/>
              <a:t>and </a:t>
            </a:r>
            <a:r>
              <a:rPr lang="en-US" dirty="0" smtClean="0"/>
              <a:t>postscript</a:t>
            </a:r>
          </a:p>
          <a:p>
            <a:pPr lvl="1"/>
            <a:r>
              <a:rPr lang="en-US" dirty="0" smtClean="0"/>
              <a:t>About 426 GB and contains </a:t>
            </a:r>
            <a:r>
              <a:rPr lang="en-US" dirty="0"/>
              <a:t>25 million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potential for pre-training tasks with </a:t>
            </a:r>
            <a:r>
              <a:rPr lang="en-US" dirty="0" smtClean="0"/>
              <a:t>text-based self-supervised </a:t>
            </a:r>
            <a:r>
              <a:rPr lang="en-US" dirty="0"/>
              <a:t>learning </a:t>
            </a:r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IR Related </a:t>
            </a:r>
            <a:r>
              <a:rPr lang="en-US" dirty="0" err="1">
                <a:latin typeface="Calibri"/>
                <a:ea typeface="Calibri"/>
                <a:cs typeface="Calibri"/>
              </a:rPr>
              <a:t>Copora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fr-FR" dirty="0" err="1" smtClean="0">
                <a:latin typeface="Calibri"/>
                <a:ea typeface="Calibri"/>
                <a:cs typeface="Calibri"/>
              </a:rPr>
              <a:t>SogouT</a:t>
            </a:r>
            <a:r>
              <a:rPr lang="fr-FR" dirty="0">
                <a:latin typeface="Calibri"/>
                <a:ea typeface="Calibri"/>
                <a:cs typeface="Calibri"/>
              </a:rPr>
              <a:t>, </a:t>
            </a:r>
            <a:r>
              <a:rPr lang="fr-FR" dirty="0" err="1" smtClean="0">
                <a:latin typeface="Calibri"/>
                <a:ea typeface="Calibri"/>
                <a:cs typeface="Calibri"/>
              </a:rPr>
              <a:t>Clueweb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916920" cy="4351338"/>
          </a:xfrm>
        </p:spPr>
        <p:txBody>
          <a:bodyPr>
            <a:noAutofit/>
          </a:bodyPr>
          <a:lstStyle/>
          <a:p>
            <a:r>
              <a:rPr lang="fr-FR" sz="2600" i="1" dirty="0" err="1" smtClean="0"/>
              <a:t>SogouT</a:t>
            </a:r>
            <a:r>
              <a:rPr lang="fr-FR" sz="2600" dirty="0"/>
              <a:t>: </a:t>
            </a:r>
            <a:endParaRPr lang="fr-FR" sz="2600" dirty="0" smtClean="0"/>
          </a:p>
          <a:p>
            <a:pPr lvl="1"/>
            <a:r>
              <a:rPr lang="en-US" sz="2600" dirty="0" smtClean="0"/>
              <a:t>A Chinese web </a:t>
            </a:r>
            <a:r>
              <a:rPr lang="en-US" sz="2600" dirty="0"/>
              <a:t>page </a:t>
            </a:r>
            <a:r>
              <a:rPr lang="en-US" sz="2600" dirty="0" smtClean="0"/>
              <a:t>collection, </a:t>
            </a:r>
          </a:p>
          <a:p>
            <a:pPr lvl="1"/>
            <a:r>
              <a:rPr lang="en-US" sz="2600" dirty="0"/>
              <a:t>S</a:t>
            </a:r>
            <a:r>
              <a:rPr lang="en-US" sz="2600" dirty="0" smtClean="0"/>
              <a:t>ampled from </a:t>
            </a:r>
            <a:r>
              <a:rPr lang="en-US" sz="2600" dirty="0" err="1" smtClean="0"/>
              <a:t>Sogou</a:t>
            </a:r>
            <a:r>
              <a:rPr lang="en-US" sz="2600" dirty="0" smtClean="0"/>
              <a:t> search </a:t>
            </a:r>
            <a:r>
              <a:rPr lang="en-US" sz="2600" dirty="0" err="1" smtClean="0"/>
              <a:t>engines’s</a:t>
            </a:r>
            <a:r>
              <a:rPr lang="en-US" sz="2600" dirty="0" smtClean="0"/>
              <a:t> indexed documents considering both quality and diversity</a:t>
            </a:r>
          </a:p>
          <a:p>
            <a:pPr lvl="1"/>
            <a:r>
              <a:rPr lang="en-US" sz="2600" dirty="0" smtClean="0"/>
              <a:t>Auxiliary resources including hyperlinks, query logs, and word </a:t>
            </a:r>
            <a:r>
              <a:rPr lang="en-US" sz="2600" dirty="0" err="1" smtClean="0"/>
              <a:t>embeddings</a:t>
            </a:r>
            <a:endParaRPr lang="en-US" sz="2600" dirty="0" smtClean="0"/>
          </a:p>
          <a:p>
            <a:pPr lvl="1"/>
            <a:r>
              <a:rPr lang="en-US" sz="2600" dirty="0" smtClean="0"/>
              <a:t>Suitable for pre-training </a:t>
            </a:r>
            <a:r>
              <a:rPr lang="en-US" sz="2600" dirty="0"/>
              <a:t>tasks in Chinese </a:t>
            </a:r>
            <a:r>
              <a:rPr lang="en-US" sz="2600" dirty="0" smtClean="0"/>
              <a:t>IR</a:t>
            </a:r>
            <a:endParaRPr lang="en-US" sz="2600" dirty="0"/>
          </a:p>
          <a:p>
            <a:r>
              <a:rPr lang="en-US" sz="2600" i="1" dirty="0" err="1" smtClean="0"/>
              <a:t>Clueweb</a:t>
            </a:r>
            <a:r>
              <a:rPr lang="en-US" sz="2600" dirty="0"/>
              <a:t>: </a:t>
            </a:r>
            <a:endParaRPr lang="en-US" sz="2600" dirty="0" smtClean="0"/>
          </a:p>
          <a:p>
            <a:pPr lvl="1"/>
            <a:r>
              <a:rPr lang="en-US" sz="2600" dirty="0" smtClean="0"/>
              <a:t>A </a:t>
            </a:r>
            <a:r>
              <a:rPr lang="en-US" sz="2600" dirty="0"/>
              <a:t>large-scale web document </a:t>
            </a:r>
            <a:r>
              <a:rPr lang="en-US" sz="2600" dirty="0" smtClean="0"/>
              <a:t>collection provided </a:t>
            </a:r>
            <a:r>
              <a:rPr lang="en-US" sz="2600" dirty="0"/>
              <a:t>by </a:t>
            </a:r>
            <a:r>
              <a:rPr lang="en-US" sz="2600" dirty="0" smtClean="0"/>
              <a:t>CMU</a:t>
            </a:r>
          </a:p>
          <a:p>
            <a:pPr lvl="1"/>
            <a:r>
              <a:rPr lang="en-US" sz="2600" dirty="0" smtClean="0"/>
              <a:t>Clueweb09 contains about </a:t>
            </a:r>
            <a:r>
              <a:rPr lang="en-US" sz="2600" dirty="0"/>
              <a:t>1 billion web pages in 10 languages </a:t>
            </a:r>
            <a:r>
              <a:rPr lang="en-US" sz="2600" dirty="0" smtClean="0"/>
              <a:t>collected in Jan </a:t>
            </a:r>
            <a:r>
              <a:rPr lang="en-US" sz="2600" dirty="0"/>
              <a:t>and </a:t>
            </a:r>
            <a:r>
              <a:rPr lang="en-US" sz="2600" dirty="0" smtClean="0"/>
              <a:t>Feb 2009</a:t>
            </a:r>
          </a:p>
          <a:p>
            <a:pPr lvl="1"/>
            <a:r>
              <a:rPr lang="en-US" sz="2600" dirty="0" smtClean="0"/>
              <a:t>Clueweb12 was created based on Clueweb09 </a:t>
            </a:r>
            <a:r>
              <a:rPr lang="en-US" sz="2600" dirty="0"/>
              <a:t>with several data cleaning </a:t>
            </a:r>
            <a:r>
              <a:rPr lang="en-US" sz="2600" dirty="0" smtClean="0"/>
              <a:t>strategies</a:t>
            </a:r>
          </a:p>
        </p:txBody>
      </p:sp>
    </p:spTree>
    <p:extLst>
      <p:ext uri="{BB962C8B-B14F-4D97-AF65-F5344CB8AC3E}">
        <p14:creationId xmlns:p14="http://schemas.microsoft.com/office/powerpoint/2010/main" val="2211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IR Related </a:t>
            </a:r>
            <a:r>
              <a:rPr lang="en-US" dirty="0" err="1">
                <a:latin typeface="Calibri"/>
                <a:ea typeface="Calibri"/>
                <a:cs typeface="Calibri"/>
              </a:rPr>
              <a:t>Copora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fr-FR" dirty="0" smtClean="0">
                <a:latin typeface="Calibri"/>
                <a:ea typeface="Calibri"/>
                <a:cs typeface="Calibri"/>
              </a:rPr>
              <a:t>MS </a:t>
            </a:r>
            <a:r>
              <a:rPr lang="fr-FR" dirty="0">
                <a:latin typeface="Calibri"/>
                <a:ea typeface="Calibri"/>
                <a:cs typeface="Calibri"/>
              </a:rPr>
              <a:t>MARCO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916920" cy="4351338"/>
          </a:xfrm>
        </p:spPr>
        <p:txBody>
          <a:bodyPr>
            <a:noAutofit/>
          </a:bodyPr>
          <a:lstStyle/>
          <a:p>
            <a:r>
              <a:rPr lang="en-US" i="1" dirty="0" smtClean="0"/>
              <a:t>MS MARCO</a:t>
            </a:r>
            <a:endParaRPr lang="en-US" dirty="0"/>
          </a:p>
          <a:p>
            <a:pPr lvl="1"/>
            <a:r>
              <a:rPr lang="en-US" sz="2800" dirty="0" smtClean="0"/>
              <a:t>A large-scale </a:t>
            </a:r>
            <a:r>
              <a:rPr lang="en-US" sz="2800" dirty="0"/>
              <a:t>document collection consisting of 3.2 </a:t>
            </a:r>
            <a:r>
              <a:rPr lang="en-US" sz="2800" dirty="0" smtClean="0"/>
              <a:t>million documents </a:t>
            </a:r>
            <a:r>
              <a:rPr lang="en-US" sz="2800" dirty="0"/>
              <a:t>from the Bing search </a:t>
            </a:r>
            <a:r>
              <a:rPr lang="en-US" sz="2800" dirty="0" smtClean="0"/>
              <a:t>engine</a:t>
            </a:r>
            <a:endParaRPr lang="en-US" sz="2800" dirty="0"/>
          </a:p>
          <a:p>
            <a:pPr lvl="1"/>
            <a:r>
              <a:rPr lang="en-US" sz="2800" dirty="0" smtClean="0"/>
              <a:t>Includes 1 </a:t>
            </a:r>
            <a:r>
              <a:rPr lang="en-US" sz="2800" dirty="0"/>
              <a:t>million non-question </a:t>
            </a:r>
            <a:r>
              <a:rPr lang="en-US" sz="2800" dirty="0" smtClean="0"/>
              <a:t>queries for </a:t>
            </a:r>
            <a:r>
              <a:rPr lang="en-US" sz="2800" dirty="0"/>
              <a:t>different retrieval </a:t>
            </a:r>
            <a:r>
              <a:rPr lang="en-US" sz="2800" dirty="0" smtClean="0"/>
              <a:t>tasks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085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Datasets for Fine-Tuning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Document-oriented tasks</a:t>
            </a:r>
          </a:p>
          <a:p>
            <a:r>
              <a:rPr lang="en-US" dirty="0" smtClean="0"/>
              <a:t>Query-oriented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Document-oriented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i="1" dirty="0"/>
              <a:t>First stage retrieval </a:t>
            </a:r>
            <a:r>
              <a:rPr lang="en-US" sz="2400" dirty="0"/>
              <a:t>(</a:t>
            </a:r>
            <a:r>
              <a:rPr lang="en-US" sz="2400" b="1" dirty="0" smtClean="0"/>
              <a:t>FSR</a:t>
            </a:r>
            <a:r>
              <a:rPr lang="en-US" sz="2400" dirty="0" smtClean="0"/>
              <a:t>)</a:t>
            </a:r>
          </a:p>
          <a:p>
            <a:pPr lvl="1"/>
            <a:r>
              <a:rPr lang="en-US" dirty="0" smtClean="0"/>
              <a:t>Retrieval </a:t>
            </a:r>
            <a:r>
              <a:rPr lang="en-US" dirty="0"/>
              <a:t>stage from the </a:t>
            </a:r>
            <a:r>
              <a:rPr lang="en-US" dirty="0" smtClean="0"/>
              <a:t>full collection</a:t>
            </a:r>
            <a:endParaRPr lang="en-US" dirty="0"/>
          </a:p>
          <a:p>
            <a:r>
              <a:rPr lang="en-US" sz="2400" i="1" dirty="0" smtClean="0"/>
              <a:t>Ad-hoc </a:t>
            </a:r>
            <a:r>
              <a:rPr lang="en-US" sz="2400" i="1" dirty="0"/>
              <a:t>ranking </a:t>
            </a:r>
            <a:r>
              <a:rPr lang="en-US" sz="2400" dirty="0"/>
              <a:t>(</a:t>
            </a:r>
            <a:r>
              <a:rPr lang="en-US" sz="2400" b="1" dirty="0" smtClean="0"/>
              <a:t>AR</a:t>
            </a:r>
            <a:r>
              <a:rPr lang="en-US" sz="2400" dirty="0" smtClean="0"/>
              <a:t>)</a:t>
            </a:r>
          </a:p>
          <a:p>
            <a:pPr lvl="1"/>
            <a:r>
              <a:rPr lang="en-US" dirty="0" smtClean="0"/>
              <a:t>Ranking </a:t>
            </a:r>
            <a:r>
              <a:rPr lang="en-US" dirty="0"/>
              <a:t>a candidate list given a </a:t>
            </a:r>
            <a:r>
              <a:rPr lang="en-US" dirty="0" smtClean="0"/>
              <a:t>query</a:t>
            </a:r>
            <a:endParaRPr lang="en-US" dirty="0"/>
          </a:p>
          <a:p>
            <a:r>
              <a:rPr lang="en-US" sz="2400" i="1" dirty="0" smtClean="0"/>
              <a:t>Session </a:t>
            </a:r>
            <a:r>
              <a:rPr lang="en-US" sz="2400" i="1" dirty="0"/>
              <a:t>search </a:t>
            </a:r>
            <a:r>
              <a:rPr lang="en-US" sz="2400" dirty="0"/>
              <a:t>(</a:t>
            </a:r>
            <a:r>
              <a:rPr lang="en-US" sz="2400" b="1" dirty="0"/>
              <a:t>SS</a:t>
            </a:r>
            <a:r>
              <a:rPr lang="en-US" sz="2400" dirty="0"/>
              <a:t>): </a:t>
            </a:r>
            <a:endParaRPr lang="en-US" sz="2400" dirty="0" smtClean="0"/>
          </a:p>
          <a:p>
            <a:pPr lvl="1"/>
            <a:r>
              <a:rPr lang="en-US" dirty="0" smtClean="0"/>
              <a:t>Ranking </a:t>
            </a:r>
            <a:r>
              <a:rPr lang="en-US" dirty="0"/>
              <a:t>a candidate list given a </a:t>
            </a:r>
            <a:r>
              <a:rPr lang="en-US" dirty="0" smtClean="0"/>
              <a:t>query and </a:t>
            </a:r>
            <a:r>
              <a:rPr lang="en-US" dirty="0"/>
              <a:t>historical </a:t>
            </a:r>
            <a:r>
              <a:rPr lang="en-US" dirty="0" smtClean="0"/>
              <a:t>interactions</a:t>
            </a:r>
            <a:endParaRPr lang="en-US" dirty="0"/>
          </a:p>
          <a:p>
            <a:r>
              <a:rPr lang="en-US" sz="2400" i="1" dirty="0" smtClean="0"/>
              <a:t>Multi-modal </a:t>
            </a:r>
            <a:r>
              <a:rPr lang="en-US" sz="2400" i="1" dirty="0"/>
              <a:t>ranking </a:t>
            </a:r>
            <a:r>
              <a:rPr lang="en-US" sz="2400" dirty="0"/>
              <a:t>(</a:t>
            </a:r>
            <a:r>
              <a:rPr lang="en-US" sz="2400" b="1" dirty="0"/>
              <a:t>MMR</a:t>
            </a:r>
            <a:r>
              <a:rPr lang="en-US" sz="2400" dirty="0"/>
              <a:t>): </a:t>
            </a:r>
            <a:endParaRPr lang="en-US" sz="2400" dirty="0" smtClean="0"/>
          </a:p>
          <a:p>
            <a:pPr lvl="1"/>
            <a:r>
              <a:rPr lang="en-US" dirty="0" smtClean="0"/>
              <a:t>Given </a:t>
            </a:r>
            <a:r>
              <a:rPr lang="en-US" dirty="0"/>
              <a:t>a query, rank the </a:t>
            </a:r>
            <a:r>
              <a:rPr lang="en-US" dirty="0" smtClean="0"/>
              <a:t>candidate list </a:t>
            </a:r>
            <a:r>
              <a:rPr lang="en-US" dirty="0"/>
              <a:t>where each item contains multiple </a:t>
            </a:r>
            <a:r>
              <a:rPr lang="en-US" dirty="0" smtClean="0"/>
              <a:t>heterogeneous information </a:t>
            </a:r>
            <a:r>
              <a:rPr lang="en-US" dirty="0"/>
              <a:t>such as text, picture and html </a:t>
            </a:r>
            <a:r>
              <a:rPr lang="en-US" dirty="0" smtClean="0"/>
              <a:t>structure</a:t>
            </a:r>
          </a:p>
          <a:p>
            <a:r>
              <a:rPr lang="en-US" sz="2400" i="1" dirty="0"/>
              <a:t>Personalized Search </a:t>
            </a:r>
            <a:r>
              <a:rPr lang="en-US" sz="2400" dirty="0"/>
              <a:t>(</a:t>
            </a:r>
            <a:r>
              <a:rPr lang="en-US" sz="2400" b="1" dirty="0"/>
              <a:t>PS</a:t>
            </a:r>
            <a:r>
              <a:rPr lang="en-US" sz="2400" dirty="0"/>
              <a:t>): </a:t>
            </a:r>
            <a:endParaRPr lang="en-US" sz="2400" dirty="0" smtClean="0"/>
          </a:p>
          <a:p>
            <a:pPr lvl="1"/>
            <a:r>
              <a:rPr lang="en-US" dirty="0" smtClean="0"/>
              <a:t>User-specific Ranking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5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Query-oriented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Query reformulation </a:t>
            </a:r>
            <a:r>
              <a:rPr lang="en-US" dirty="0"/>
              <a:t>(</a:t>
            </a:r>
            <a:r>
              <a:rPr lang="en-US" b="1" dirty="0" smtClean="0"/>
              <a:t>QR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 smtClean="0"/>
              <a:t>Iteratively modifying </a:t>
            </a:r>
            <a:r>
              <a:rPr lang="en-US" sz="2800" dirty="0"/>
              <a:t>a </a:t>
            </a:r>
            <a:r>
              <a:rPr lang="en-US" sz="2800" dirty="0" smtClean="0"/>
              <a:t>query to </a:t>
            </a:r>
            <a:r>
              <a:rPr lang="en-US" sz="2800" dirty="0"/>
              <a:t>improve the quality of search engine results in order </a:t>
            </a:r>
            <a:r>
              <a:rPr lang="en-US" sz="2800" dirty="0" smtClean="0"/>
              <a:t>to enhance </a:t>
            </a:r>
            <a:r>
              <a:rPr lang="en-US" sz="2800" dirty="0"/>
              <a:t>user’s search </a:t>
            </a:r>
            <a:r>
              <a:rPr lang="en-US" sz="2800" dirty="0" smtClean="0"/>
              <a:t>satisfaction</a:t>
            </a:r>
            <a:endParaRPr lang="en-US" sz="2800" dirty="0"/>
          </a:p>
          <a:p>
            <a:r>
              <a:rPr lang="en-US" i="1" dirty="0" smtClean="0"/>
              <a:t>Query </a:t>
            </a:r>
            <a:r>
              <a:rPr lang="en-US" i="1" dirty="0"/>
              <a:t>suggestion </a:t>
            </a:r>
            <a:r>
              <a:rPr lang="en-US" dirty="0"/>
              <a:t>(</a:t>
            </a:r>
            <a:r>
              <a:rPr lang="en-US" b="1" dirty="0" smtClean="0"/>
              <a:t>QS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 smtClean="0"/>
              <a:t>Providing </a:t>
            </a:r>
            <a:r>
              <a:rPr lang="en-US" sz="2800" dirty="0"/>
              <a:t>a suggestion which </a:t>
            </a:r>
            <a:r>
              <a:rPr lang="en-US" sz="2800" dirty="0" smtClean="0"/>
              <a:t>may be </a:t>
            </a:r>
            <a:r>
              <a:rPr lang="en-US" sz="2800" dirty="0"/>
              <a:t>a reformulated query to better represent a user’s </a:t>
            </a:r>
            <a:r>
              <a:rPr lang="en-US" sz="2800" dirty="0" smtClean="0"/>
              <a:t>search intent</a:t>
            </a:r>
            <a:endParaRPr lang="en-US" sz="2800" dirty="0"/>
          </a:p>
          <a:p>
            <a:r>
              <a:rPr lang="en-US" i="1" dirty="0" smtClean="0"/>
              <a:t>Query </a:t>
            </a:r>
            <a:r>
              <a:rPr lang="en-US" i="1" dirty="0"/>
              <a:t>clarification </a:t>
            </a:r>
            <a:r>
              <a:rPr lang="en-US" dirty="0"/>
              <a:t>(</a:t>
            </a:r>
            <a:r>
              <a:rPr lang="en-US" b="1" dirty="0" smtClean="0"/>
              <a:t>QC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 smtClean="0"/>
              <a:t>Identifying </a:t>
            </a:r>
            <a:r>
              <a:rPr lang="en-US" sz="2800" dirty="0"/>
              <a:t>user’s search </a:t>
            </a:r>
            <a:r>
              <a:rPr lang="en-US" sz="2800" dirty="0" smtClean="0"/>
              <a:t>intent during </a:t>
            </a:r>
            <a:r>
              <a:rPr lang="en-US" sz="2800" dirty="0"/>
              <a:t>a </a:t>
            </a:r>
            <a:r>
              <a:rPr lang="en-US" sz="2800" dirty="0" smtClean="0"/>
              <a:t>session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278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Other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Document summarization </a:t>
            </a:r>
            <a:r>
              <a:rPr lang="en-US" dirty="0"/>
              <a:t>(</a:t>
            </a:r>
            <a:r>
              <a:rPr lang="en-US" b="1" dirty="0"/>
              <a:t>DS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/>
              <a:t>S</a:t>
            </a:r>
            <a:r>
              <a:rPr lang="en-US" sz="2800" dirty="0" smtClean="0"/>
              <a:t>hortening a document </a:t>
            </a:r>
            <a:r>
              <a:rPr lang="en-US" sz="2800" dirty="0"/>
              <a:t>to create a subset (or a summary) that </a:t>
            </a:r>
            <a:r>
              <a:rPr lang="en-US" sz="2800" dirty="0" smtClean="0"/>
              <a:t>represents the </a:t>
            </a:r>
            <a:r>
              <a:rPr lang="en-US" sz="2800" dirty="0"/>
              <a:t>most important information in this </a:t>
            </a:r>
            <a:r>
              <a:rPr lang="en-US" sz="2800" dirty="0" smtClean="0"/>
              <a:t>document</a:t>
            </a:r>
            <a:endParaRPr lang="en-US" sz="2800" dirty="0"/>
          </a:p>
          <a:p>
            <a:r>
              <a:rPr lang="en-US" i="1" dirty="0" smtClean="0"/>
              <a:t>Snippet </a:t>
            </a:r>
            <a:r>
              <a:rPr lang="en-US" i="1" dirty="0"/>
              <a:t>generation </a:t>
            </a:r>
            <a:r>
              <a:rPr lang="en-US" dirty="0"/>
              <a:t>(</a:t>
            </a:r>
            <a:r>
              <a:rPr lang="en-US" b="1" dirty="0" smtClean="0"/>
              <a:t>SG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 smtClean="0"/>
              <a:t>Query-specific </a:t>
            </a:r>
            <a:r>
              <a:rPr lang="en-US" sz="2800" dirty="0"/>
              <a:t>document </a:t>
            </a:r>
            <a:r>
              <a:rPr lang="en-US" sz="2800" dirty="0" smtClean="0"/>
              <a:t>summarization</a:t>
            </a:r>
            <a:endParaRPr lang="en-US" sz="2800" dirty="0"/>
          </a:p>
          <a:p>
            <a:r>
              <a:rPr lang="en-US" i="1" dirty="0" err="1" smtClean="0"/>
              <a:t>Keyphrase</a:t>
            </a:r>
            <a:r>
              <a:rPr lang="en-US" i="1" dirty="0" smtClean="0"/>
              <a:t> </a:t>
            </a:r>
            <a:r>
              <a:rPr lang="en-US" i="1" dirty="0"/>
              <a:t>extraction </a:t>
            </a:r>
            <a:r>
              <a:rPr lang="en-US" dirty="0"/>
              <a:t>(</a:t>
            </a:r>
            <a:r>
              <a:rPr lang="en-US" b="1" dirty="0" smtClean="0"/>
              <a:t>KE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/>
              <a:t>A</a:t>
            </a:r>
            <a:r>
              <a:rPr lang="en-US" sz="2800" dirty="0" smtClean="0"/>
              <a:t>lso </a:t>
            </a:r>
            <a:r>
              <a:rPr lang="en-US" sz="2800" dirty="0"/>
              <a:t>known as </a:t>
            </a:r>
            <a:r>
              <a:rPr lang="en-US" sz="2800" dirty="0" smtClean="0"/>
              <a:t>Keyword Extraction</a:t>
            </a:r>
          </a:p>
          <a:p>
            <a:pPr lvl="1"/>
            <a:r>
              <a:rPr lang="en-US" sz="2800" dirty="0" smtClean="0"/>
              <a:t>Aims </a:t>
            </a:r>
            <a:r>
              <a:rPr lang="en-US" sz="2800" dirty="0"/>
              <a:t>to automatically extract the </a:t>
            </a:r>
            <a:r>
              <a:rPr lang="en-US" sz="2800" dirty="0" smtClean="0"/>
              <a:t>most used </a:t>
            </a:r>
            <a:r>
              <a:rPr lang="en-US" sz="2800" dirty="0"/>
              <a:t>and most important terms in a </a:t>
            </a:r>
            <a:r>
              <a:rPr lang="en-US" sz="2800" dirty="0" smtClean="0"/>
              <a:t>document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532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Fine-Tuning Collections</a:t>
            </a:r>
            <a:r>
              <a:rPr lang="en-US" dirty="0" smtClean="0">
                <a:latin typeface="Calibri"/>
                <a:ea typeface="Calibri"/>
                <a:cs typeface="Calibri"/>
              </a:rPr>
              <a:t>: Robust</a:t>
            </a:r>
            <a:r>
              <a:rPr lang="en-US" dirty="0">
                <a:latin typeface="Calibri"/>
                <a:ea typeface="Calibri"/>
                <a:cs typeface="Calibri"/>
              </a:rPr>
              <a:t>, TREC </a:t>
            </a:r>
            <a:r>
              <a:rPr lang="en-US" dirty="0" smtClean="0">
                <a:latin typeface="Calibri"/>
                <a:ea typeface="Calibri"/>
                <a:cs typeface="Calibri"/>
              </a:rPr>
              <a:t>MQ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Robust</a:t>
            </a:r>
          </a:p>
          <a:p>
            <a:pPr lvl="1"/>
            <a:r>
              <a:rPr lang="en-US" sz="2800" dirty="0" smtClean="0"/>
              <a:t>Robust </a:t>
            </a:r>
            <a:r>
              <a:rPr lang="en-US" sz="2800" dirty="0"/>
              <a:t>track </a:t>
            </a:r>
            <a:r>
              <a:rPr lang="en-US" sz="2800" dirty="0" smtClean="0"/>
              <a:t>is </a:t>
            </a:r>
            <a:r>
              <a:rPr lang="en-US" sz="2800" dirty="0"/>
              <a:t>a classic ad-hoc retrieval task </a:t>
            </a:r>
            <a:r>
              <a:rPr lang="en-US" sz="2800" dirty="0" smtClean="0"/>
              <a:t>in TREC </a:t>
            </a:r>
            <a:r>
              <a:rPr lang="en-US" sz="2800" dirty="0"/>
              <a:t>which focuses on poorly performing </a:t>
            </a:r>
            <a:r>
              <a:rPr lang="en-US" sz="2800" dirty="0" smtClean="0"/>
              <a:t>topics</a:t>
            </a:r>
          </a:p>
          <a:p>
            <a:pPr lvl="1"/>
            <a:r>
              <a:rPr lang="en-US" sz="2800" dirty="0" smtClean="0"/>
              <a:t>Only </a:t>
            </a:r>
            <a:r>
              <a:rPr lang="en-US" sz="2800" dirty="0"/>
              <a:t>includes 250 </a:t>
            </a:r>
            <a:r>
              <a:rPr lang="en-US" sz="2800" dirty="0" smtClean="0"/>
              <a:t>queries in Robust04</a:t>
            </a:r>
            <a:r>
              <a:rPr lang="en-US" sz="2800" dirty="0"/>
              <a:t> </a:t>
            </a:r>
            <a:r>
              <a:rPr lang="en-US" sz="2800" dirty="0" smtClean="0"/>
              <a:t>and </a:t>
            </a:r>
            <a:r>
              <a:rPr lang="en-US" sz="2800" dirty="0"/>
              <a:t>50 queries </a:t>
            </a:r>
            <a:r>
              <a:rPr lang="en-US" sz="2800" dirty="0" smtClean="0"/>
              <a:t>in Robust05</a:t>
            </a:r>
          </a:p>
          <a:p>
            <a:pPr lvl="1"/>
            <a:r>
              <a:rPr lang="en-US" sz="2800" dirty="0"/>
              <a:t>U</a:t>
            </a:r>
            <a:r>
              <a:rPr lang="en-US" sz="2800" dirty="0" smtClean="0"/>
              <a:t>sed for evaluation </a:t>
            </a:r>
            <a:r>
              <a:rPr lang="en-US" sz="2800" dirty="0"/>
              <a:t>in most experimental </a:t>
            </a:r>
            <a:r>
              <a:rPr lang="en-US" sz="2800" dirty="0" smtClean="0"/>
              <a:t>settings</a:t>
            </a:r>
            <a:endParaRPr lang="en-US" sz="2800" dirty="0"/>
          </a:p>
          <a:p>
            <a:r>
              <a:rPr lang="en-US" dirty="0" smtClean="0"/>
              <a:t>TREC </a:t>
            </a:r>
            <a:r>
              <a:rPr lang="en-US" dirty="0"/>
              <a:t>Million Query (MQ) </a:t>
            </a:r>
            <a:endParaRPr lang="en-US" dirty="0" smtClean="0"/>
          </a:p>
          <a:p>
            <a:pPr lvl="1"/>
            <a:r>
              <a:rPr lang="en-US" sz="2800" dirty="0" smtClean="0"/>
              <a:t>Ad-hoc retrieval over </a:t>
            </a:r>
            <a:r>
              <a:rPr lang="en-US" sz="2800" dirty="0"/>
              <a:t>a large-scale collection of queries and </a:t>
            </a:r>
            <a:r>
              <a:rPr lang="en-US" sz="2800" dirty="0" smtClean="0"/>
              <a:t>documents</a:t>
            </a:r>
          </a:p>
          <a:p>
            <a:pPr lvl="1"/>
            <a:r>
              <a:rPr lang="en-US" sz="2800" dirty="0"/>
              <a:t>A</a:t>
            </a:r>
            <a:r>
              <a:rPr lang="en-US" sz="2800" dirty="0" smtClean="0"/>
              <a:t> four-level </a:t>
            </a:r>
            <a:r>
              <a:rPr lang="en-US" sz="2800" dirty="0"/>
              <a:t>relevance </a:t>
            </a:r>
            <a:r>
              <a:rPr lang="en-US" sz="2800" dirty="0" smtClean="0"/>
              <a:t>judgement for </a:t>
            </a:r>
            <a:r>
              <a:rPr lang="en-US" sz="2800" dirty="0"/>
              <a:t>each query-document </a:t>
            </a:r>
            <a:r>
              <a:rPr lang="en-US" sz="2800" dirty="0" smtClean="0"/>
              <a:t>pair</a:t>
            </a:r>
          </a:p>
        </p:txBody>
      </p:sp>
    </p:spTree>
    <p:extLst>
      <p:ext uri="{BB962C8B-B14F-4D97-AF65-F5344CB8AC3E}">
        <p14:creationId xmlns:p14="http://schemas.microsoft.com/office/powerpoint/2010/main" val="11461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61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432" y="1144588"/>
            <a:ext cx="5867876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Fine-Tuning Collections</a:t>
            </a:r>
            <a:r>
              <a:rPr lang="en-US" dirty="0" smtClean="0">
                <a:latin typeface="Calibri"/>
                <a:ea typeface="Calibri"/>
                <a:cs typeface="Calibri"/>
              </a:rPr>
              <a:t>: </a:t>
            </a:r>
            <a:br>
              <a:rPr lang="en-US" dirty="0" smtClean="0">
                <a:latin typeface="Calibri"/>
                <a:ea typeface="Calibri"/>
                <a:cs typeface="Calibri"/>
              </a:rPr>
            </a:br>
            <a:r>
              <a:rPr lang="en-US" dirty="0" err="1" smtClean="0">
                <a:latin typeface="Calibri"/>
                <a:ea typeface="Calibri"/>
                <a:cs typeface="Calibri"/>
              </a:rPr>
              <a:t>Clueweb</a:t>
            </a:r>
            <a:r>
              <a:rPr lang="en-US" dirty="0" smtClean="0">
                <a:latin typeface="Calibri"/>
                <a:ea typeface="Calibri"/>
                <a:cs typeface="Calibri"/>
              </a:rPr>
              <a:t>, </a:t>
            </a:r>
            <a:r>
              <a:rPr lang="en-US" dirty="0">
                <a:latin typeface="Calibri"/>
                <a:ea typeface="Calibri"/>
                <a:cs typeface="Calibri"/>
              </a:rPr>
              <a:t>TREC web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Clueweb</a:t>
            </a:r>
            <a:r>
              <a:rPr lang="en-US" dirty="0" smtClean="0"/>
              <a:t> </a:t>
            </a:r>
          </a:p>
          <a:p>
            <a:pPr lvl="1"/>
            <a:r>
              <a:rPr lang="en-US" sz="2800" dirty="0" smtClean="0"/>
              <a:t>A </a:t>
            </a:r>
            <a:r>
              <a:rPr lang="en-US" sz="2800" dirty="0"/>
              <a:t>large-scale web search dataset provided </a:t>
            </a:r>
            <a:r>
              <a:rPr lang="en-US" sz="2800" dirty="0" smtClean="0"/>
              <a:t>by CMU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“Category B” data set consists of the English pages</a:t>
            </a:r>
            <a:r>
              <a:rPr lang="en-US" sz="2800" dirty="0" smtClean="0"/>
              <a:t>, which </a:t>
            </a:r>
            <a:r>
              <a:rPr lang="en-US" sz="2800" dirty="0"/>
              <a:t>is roughly the first 50 million pages of the entire data </a:t>
            </a:r>
            <a:r>
              <a:rPr lang="en-US" sz="2800" dirty="0" smtClean="0"/>
              <a:t>set</a:t>
            </a:r>
          </a:p>
          <a:p>
            <a:r>
              <a:rPr lang="en-US" dirty="0"/>
              <a:t>TREC web track </a:t>
            </a:r>
          </a:p>
          <a:p>
            <a:pPr lvl="1"/>
            <a:r>
              <a:rPr lang="en-US" sz="2800" dirty="0"/>
              <a:t>Exploits the documents from </a:t>
            </a:r>
            <a:r>
              <a:rPr lang="en-US" sz="2800" dirty="0" err="1"/>
              <a:t>Clueweb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The goal is to explore and evaluate specific aspects of Web retrieval, including traditional ad-hoc retrieval task, risk-sensitive task and diversity search </a:t>
            </a:r>
            <a:r>
              <a:rPr lang="en-US" sz="2800" dirty="0" smtClean="0"/>
              <a:t>task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0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Fine-Tuning </a:t>
            </a:r>
            <a:r>
              <a:rPr lang="en-US" dirty="0" smtClean="0">
                <a:latin typeface="Calibri"/>
                <a:ea typeface="Calibri"/>
                <a:cs typeface="Calibri"/>
              </a:rPr>
              <a:t>Collections: TREC </a:t>
            </a:r>
            <a:r>
              <a:rPr lang="en-US" dirty="0">
                <a:latin typeface="Calibri"/>
                <a:ea typeface="Calibri"/>
                <a:cs typeface="Calibri"/>
              </a:rPr>
              <a:t>DL track, AOL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TREC </a:t>
            </a:r>
            <a:r>
              <a:rPr lang="en-US" sz="2600" dirty="0"/>
              <a:t>Deep Learning Track </a:t>
            </a:r>
            <a:endParaRPr lang="en-US" sz="2600" dirty="0" smtClean="0"/>
          </a:p>
          <a:p>
            <a:pPr lvl="1"/>
            <a:r>
              <a:rPr lang="en-US" sz="2600" dirty="0"/>
              <a:t>S</a:t>
            </a:r>
            <a:r>
              <a:rPr lang="en-US" sz="2600" dirty="0" smtClean="0"/>
              <a:t>tudies </a:t>
            </a:r>
            <a:r>
              <a:rPr lang="en-US" sz="2600" dirty="0"/>
              <a:t>IR in a large training </a:t>
            </a:r>
            <a:r>
              <a:rPr lang="en-US" sz="2600" dirty="0" smtClean="0"/>
              <a:t>data regime</a:t>
            </a:r>
          </a:p>
          <a:p>
            <a:pPr lvl="1"/>
            <a:r>
              <a:rPr lang="en-US" sz="2600" dirty="0" smtClean="0"/>
              <a:t>Contains </a:t>
            </a:r>
            <a:r>
              <a:rPr lang="en-US" sz="2600" dirty="0"/>
              <a:t>two tasks: Passage ranking and </a:t>
            </a:r>
            <a:r>
              <a:rPr lang="en-US" sz="2600" dirty="0" smtClean="0"/>
              <a:t>document ranking</a:t>
            </a:r>
            <a:r>
              <a:rPr lang="en-US" sz="2600" dirty="0"/>
              <a:t>; </a:t>
            </a:r>
            <a:endParaRPr lang="en-US" sz="2600" dirty="0" smtClean="0"/>
          </a:p>
          <a:p>
            <a:pPr lvl="2"/>
            <a:r>
              <a:rPr lang="en-US" sz="2600" dirty="0" smtClean="0"/>
              <a:t>Two </a:t>
            </a:r>
            <a:r>
              <a:rPr lang="en-US" sz="2600" dirty="0"/>
              <a:t>subtasks are included in each case: full ranking </a:t>
            </a:r>
            <a:r>
              <a:rPr lang="en-US" sz="2600" dirty="0" smtClean="0"/>
              <a:t>and </a:t>
            </a:r>
            <a:r>
              <a:rPr lang="en-US" sz="2600" dirty="0" err="1" smtClean="0"/>
              <a:t>reranking</a:t>
            </a:r>
            <a:endParaRPr lang="en-US" sz="2600" dirty="0" smtClean="0"/>
          </a:p>
          <a:p>
            <a:pPr lvl="1"/>
            <a:r>
              <a:rPr lang="en-US" sz="2600" dirty="0" smtClean="0"/>
              <a:t>Usually used as </a:t>
            </a:r>
            <a:r>
              <a:rPr lang="en-US" sz="2600" dirty="0"/>
              <a:t>an </a:t>
            </a:r>
            <a:r>
              <a:rPr lang="en-US" sz="2600" dirty="0" smtClean="0"/>
              <a:t>evaluation set </a:t>
            </a:r>
            <a:r>
              <a:rPr lang="en-US" sz="2600" dirty="0"/>
              <a:t>by training a retrieval model on a large-scale dataset such </a:t>
            </a:r>
            <a:r>
              <a:rPr lang="en-US" sz="2600" dirty="0" smtClean="0"/>
              <a:t>as MS MARCO</a:t>
            </a:r>
            <a:endParaRPr lang="en-US" sz="2600" dirty="0"/>
          </a:p>
          <a:p>
            <a:r>
              <a:rPr lang="en-US" sz="2600" dirty="0" smtClean="0"/>
              <a:t>AOL </a:t>
            </a:r>
          </a:p>
          <a:p>
            <a:pPr lvl="1"/>
            <a:r>
              <a:rPr lang="en-US" sz="2600" dirty="0" smtClean="0"/>
              <a:t>A </a:t>
            </a:r>
            <a:r>
              <a:rPr lang="en-US" sz="2600" dirty="0"/>
              <a:t>public available query log released by the internet </a:t>
            </a:r>
            <a:r>
              <a:rPr lang="en-US" sz="2600" dirty="0" smtClean="0"/>
              <a:t>company AOL</a:t>
            </a:r>
          </a:p>
          <a:p>
            <a:pPr lvl="1"/>
            <a:r>
              <a:rPr lang="en-US" sz="2600" dirty="0" smtClean="0"/>
              <a:t>Contains </a:t>
            </a:r>
            <a:r>
              <a:rPr lang="en-US" sz="2600" dirty="0"/>
              <a:t>the query </a:t>
            </a:r>
            <a:r>
              <a:rPr lang="en-US" sz="2600" dirty="0" smtClean="0"/>
              <a:t>sessions, anonymized user </a:t>
            </a:r>
            <a:r>
              <a:rPr lang="en-US" sz="2600" dirty="0"/>
              <a:t>ids and clicked documents, </a:t>
            </a:r>
            <a:r>
              <a:rPr lang="en-US" sz="2600" dirty="0" smtClean="0"/>
              <a:t>suitable </a:t>
            </a:r>
            <a:r>
              <a:rPr lang="en-US" sz="2600" dirty="0"/>
              <a:t>for ad-hoc ranking</a:t>
            </a:r>
            <a:r>
              <a:rPr lang="en-US" sz="2600" dirty="0" smtClean="0"/>
              <a:t>, session search, </a:t>
            </a:r>
            <a:r>
              <a:rPr lang="en-US" sz="2600" dirty="0"/>
              <a:t>personalized </a:t>
            </a:r>
            <a:r>
              <a:rPr lang="en-US" sz="2600" dirty="0" smtClean="0"/>
              <a:t>search, query reformulation </a:t>
            </a:r>
            <a:r>
              <a:rPr lang="en-US" sz="2600" dirty="0"/>
              <a:t>and </a:t>
            </a:r>
            <a:r>
              <a:rPr lang="en-US" sz="2600" dirty="0" smtClean="0"/>
              <a:t>suggestion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495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Fine-Tuning Collections:</a:t>
            </a:r>
            <a:br>
              <a:rPr lang="en-US" dirty="0">
                <a:latin typeface="Calibri"/>
                <a:ea typeface="Calibri"/>
                <a:cs typeface="Calibri"/>
              </a:rPr>
            </a:br>
            <a:r>
              <a:rPr lang="en-US" dirty="0" err="1">
                <a:latin typeface="Calibri"/>
                <a:ea typeface="Calibri"/>
                <a:cs typeface="Calibri"/>
              </a:rPr>
              <a:t>Sogou</a:t>
            </a:r>
            <a:r>
              <a:rPr lang="en-US" dirty="0">
                <a:latin typeface="Calibri"/>
                <a:ea typeface="Calibri"/>
                <a:cs typeface="Calibri"/>
              </a:rPr>
              <a:t>-QCL, </a:t>
            </a:r>
            <a:r>
              <a:rPr lang="en-US" dirty="0" err="1">
                <a:latin typeface="Calibri"/>
                <a:ea typeface="Calibri"/>
                <a:cs typeface="Calibri"/>
              </a:rPr>
              <a:t>Sogou</a:t>
            </a:r>
            <a:r>
              <a:rPr lang="en-US" dirty="0">
                <a:latin typeface="Calibri"/>
                <a:ea typeface="Calibri"/>
                <a:cs typeface="Calibri"/>
              </a:rPr>
              <a:t>-SRR, </a:t>
            </a:r>
            <a:r>
              <a:rPr lang="en-US" dirty="0" err="1">
                <a:latin typeface="Calibri"/>
                <a:ea typeface="Calibri"/>
                <a:cs typeface="Calibri"/>
              </a:rPr>
              <a:t>Tiangong</a:t>
            </a:r>
            <a:r>
              <a:rPr lang="en-US" dirty="0">
                <a:latin typeface="Calibri"/>
                <a:ea typeface="Calibri"/>
                <a:cs typeface="Calibri"/>
              </a:rPr>
              <a:t>-ST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All Created </a:t>
            </a:r>
            <a:r>
              <a:rPr lang="en-US" sz="2000" dirty="0"/>
              <a:t>from </a:t>
            </a:r>
            <a:r>
              <a:rPr lang="en-US" sz="2000" dirty="0" err="1" smtClean="0"/>
              <a:t>Sogou</a:t>
            </a:r>
            <a:r>
              <a:rPr lang="en-US" sz="2000" dirty="0" smtClean="0"/>
              <a:t> </a:t>
            </a:r>
            <a:r>
              <a:rPr lang="en-US" sz="2000" dirty="0"/>
              <a:t>search engine to </a:t>
            </a:r>
            <a:r>
              <a:rPr lang="en-US" sz="2000" dirty="0" smtClean="0"/>
              <a:t>support research </a:t>
            </a:r>
            <a:r>
              <a:rPr lang="en-US" sz="2000" dirty="0"/>
              <a:t>on </a:t>
            </a:r>
            <a:r>
              <a:rPr lang="en-US" sz="2000" dirty="0" smtClean="0"/>
              <a:t>IR</a:t>
            </a:r>
            <a:endParaRPr lang="en-US" sz="2000" dirty="0"/>
          </a:p>
          <a:p>
            <a:r>
              <a:rPr lang="en-US" sz="2000" dirty="0" err="1" smtClean="0"/>
              <a:t>Sogou</a:t>
            </a:r>
            <a:r>
              <a:rPr lang="en-US" sz="2000" dirty="0" smtClean="0"/>
              <a:t>-QCL:</a:t>
            </a:r>
          </a:p>
          <a:p>
            <a:pPr lvl="1"/>
            <a:r>
              <a:rPr lang="en-US" sz="2000" dirty="0" smtClean="0"/>
              <a:t>Consists </a:t>
            </a:r>
            <a:r>
              <a:rPr lang="en-US" sz="2000" dirty="0"/>
              <a:t>of </a:t>
            </a:r>
            <a:r>
              <a:rPr lang="en-US" sz="2000" dirty="0" smtClean="0"/>
              <a:t>537,366 queries</a:t>
            </a:r>
            <a:r>
              <a:rPr lang="en-US" sz="2000" dirty="0"/>
              <a:t>, more than 9 million Chinese web pages, and five kinds </a:t>
            </a:r>
            <a:r>
              <a:rPr lang="en-US" sz="2000" dirty="0" smtClean="0"/>
              <a:t>of relevance </a:t>
            </a:r>
            <a:r>
              <a:rPr lang="en-US" sz="2000" dirty="0"/>
              <a:t>labels assessed by click </a:t>
            </a:r>
            <a:r>
              <a:rPr lang="en-US" sz="2000" dirty="0" smtClean="0"/>
              <a:t>models</a:t>
            </a:r>
          </a:p>
          <a:p>
            <a:pPr lvl="1"/>
            <a:r>
              <a:rPr lang="en-US" sz="2000" dirty="0" smtClean="0"/>
              <a:t>Also </a:t>
            </a:r>
            <a:r>
              <a:rPr lang="en-US" sz="2000" dirty="0"/>
              <a:t>includes 2,000 queries with four-level human assessed </a:t>
            </a:r>
            <a:r>
              <a:rPr lang="en-US" sz="2000" dirty="0" smtClean="0"/>
              <a:t>relevance labels</a:t>
            </a:r>
            <a:endParaRPr lang="en-US" sz="2000" dirty="0"/>
          </a:p>
          <a:p>
            <a:r>
              <a:rPr lang="en-US" sz="2000" dirty="0" err="1" smtClean="0"/>
              <a:t>Sogou</a:t>
            </a:r>
            <a:r>
              <a:rPr lang="en-US" sz="2000" dirty="0" smtClean="0"/>
              <a:t>-SRR </a:t>
            </a:r>
            <a:r>
              <a:rPr lang="en-US" sz="2000" dirty="0"/>
              <a:t>(Search Result Relevance) 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Consists </a:t>
            </a:r>
            <a:r>
              <a:rPr lang="en-US" sz="2000" dirty="0"/>
              <a:t>of 6,338 queries and </a:t>
            </a:r>
            <a:r>
              <a:rPr lang="en-US" sz="2000" dirty="0" smtClean="0"/>
              <a:t>corresponding top </a:t>
            </a:r>
            <a:r>
              <a:rPr lang="en-US" sz="2000" dirty="0"/>
              <a:t>10 search </a:t>
            </a:r>
            <a:r>
              <a:rPr lang="en-US" sz="2000" dirty="0" smtClean="0"/>
              <a:t>results</a:t>
            </a:r>
          </a:p>
          <a:p>
            <a:pPr lvl="1"/>
            <a:r>
              <a:rPr lang="en-US" sz="2000" dirty="0" smtClean="0"/>
              <a:t>Each </a:t>
            </a:r>
            <a:r>
              <a:rPr lang="en-US" sz="2000" dirty="0"/>
              <a:t>search result contains the screenshot</a:t>
            </a:r>
            <a:r>
              <a:rPr lang="en-US" sz="2000" dirty="0" smtClean="0"/>
              <a:t>, title</a:t>
            </a:r>
            <a:r>
              <a:rPr lang="en-US" sz="2000" dirty="0"/>
              <a:t>, snippet, HTML source code, parse tree, </a:t>
            </a:r>
            <a:r>
              <a:rPr lang="en-US" sz="2000" dirty="0" err="1"/>
              <a:t>url</a:t>
            </a:r>
            <a:r>
              <a:rPr lang="en-US" sz="2000" dirty="0"/>
              <a:t> as </a:t>
            </a:r>
            <a:r>
              <a:rPr lang="en-US" sz="2000" dirty="0" smtClean="0"/>
              <a:t>well as </a:t>
            </a:r>
            <a:r>
              <a:rPr lang="en-US" sz="2000" dirty="0"/>
              <a:t>a four-grade relevance score (1-4) and the result </a:t>
            </a:r>
            <a:r>
              <a:rPr lang="en-US" sz="2000" dirty="0" smtClean="0"/>
              <a:t>type</a:t>
            </a:r>
          </a:p>
          <a:p>
            <a:pPr lvl="1"/>
            <a:r>
              <a:rPr lang="en-US" sz="2000" dirty="0" smtClean="0"/>
              <a:t>The heterogeneous </a:t>
            </a:r>
            <a:r>
              <a:rPr lang="en-US" sz="2000" dirty="0"/>
              <a:t>information provides opportunity for </a:t>
            </a:r>
            <a:r>
              <a:rPr lang="en-US" sz="2000" dirty="0" smtClean="0"/>
              <a:t>multi-modal ranking</a:t>
            </a:r>
            <a:endParaRPr lang="en-US" sz="2000" dirty="0"/>
          </a:p>
          <a:p>
            <a:r>
              <a:rPr lang="en-US" sz="2000" dirty="0" err="1" smtClean="0"/>
              <a:t>Tiangong</a:t>
            </a:r>
            <a:r>
              <a:rPr lang="en-US" sz="2000" dirty="0" smtClean="0"/>
              <a:t>-ST:</a:t>
            </a:r>
          </a:p>
          <a:p>
            <a:pPr lvl="1"/>
            <a:r>
              <a:rPr lang="en-US" sz="2000" dirty="0" smtClean="0"/>
              <a:t>147,155 </a:t>
            </a:r>
            <a:r>
              <a:rPr lang="en-US" sz="2000" dirty="0"/>
              <a:t>refined Web search sessions, </a:t>
            </a:r>
            <a:r>
              <a:rPr lang="en-US" sz="2000" dirty="0" smtClean="0"/>
              <a:t>40,596 unique </a:t>
            </a:r>
            <a:r>
              <a:rPr lang="en-US" sz="2000" dirty="0"/>
              <a:t>queries, 297,597 web pages, and six kinds of weak </a:t>
            </a:r>
            <a:r>
              <a:rPr lang="en-US" sz="2000" dirty="0" smtClean="0"/>
              <a:t>relevance labels </a:t>
            </a:r>
            <a:r>
              <a:rPr lang="en-US" sz="2000" dirty="0"/>
              <a:t>assessed by click models. </a:t>
            </a:r>
            <a:endParaRPr lang="en-US" sz="2000" dirty="0" smtClean="0"/>
          </a:p>
          <a:p>
            <a:pPr lvl="1"/>
            <a:r>
              <a:rPr lang="en-US" sz="2000" dirty="0" smtClean="0"/>
              <a:t>Different </a:t>
            </a:r>
            <a:r>
              <a:rPr lang="en-US" sz="2000" dirty="0"/>
              <a:t>from </a:t>
            </a:r>
            <a:r>
              <a:rPr lang="en-US" sz="2000" dirty="0" err="1"/>
              <a:t>Sogou</a:t>
            </a:r>
            <a:r>
              <a:rPr lang="en-US" sz="2000" dirty="0"/>
              <a:t>-QCL </a:t>
            </a:r>
            <a:r>
              <a:rPr lang="en-US" sz="2000" dirty="0" smtClean="0"/>
              <a:t>and </a:t>
            </a:r>
            <a:r>
              <a:rPr lang="en-US" sz="2000" dirty="0" err="1" smtClean="0"/>
              <a:t>Sogou</a:t>
            </a:r>
            <a:r>
              <a:rPr lang="en-US" sz="2000" dirty="0" smtClean="0"/>
              <a:t>-SRR</a:t>
            </a:r>
            <a:r>
              <a:rPr lang="en-US" sz="2000" dirty="0"/>
              <a:t>, the session information provided in this dataset </a:t>
            </a:r>
            <a:r>
              <a:rPr lang="en-US" sz="2000" dirty="0" smtClean="0"/>
              <a:t>is able </a:t>
            </a:r>
            <a:r>
              <a:rPr lang="en-US" sz="2000" dirty="0"/>
              <a:t>to be used in session search </a:t>
            </a:r>
            <a:r>
              <a:rPr lang="en-US" sz="2000" dirty="0" smtClean="0"/>
              <a:t>ranking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76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Fine-Tuning Collections</a:t>
            </a:r>
            <a:r>
              <a:rPr lang="en-US" dirty="0" smtClean="0">
                <a:latin typeface="Calibri"/>
                <a:ea typeface="Calibri"/>
                <a:cs typeface="Calibri"/>
              </a:rPr>
              <a:t>: </a:t>
            </a:r>
            <a:r>
              <a:rPr lang="en-US" dirty="0" err="1" smtClean="0">
                <a:latin typeface="Calibri"/>
                <a:ea typeface="Calibri"/>
                <a:cs typeface="Calibri"/>
              </a:rPr>
              <a:t>Qulac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Qulac</a:t>
            </a:r>
            <a:endParaRPr lang="en-US" sz="2400" dirty="0" smtClean="0"/>
          </a:p>
          <a:p>
            <a:pPr lvl="1"/>
            <a:r>
              <a:rPr lang="en-US" dirty="0" smtClean="0"/>
              <a:t>Collected </a:t>
            </a:r>
            <a:r>
              <a:rPr lang="en-US" dirty="0"/>
              <a:t>through crowdsourcing in terms of the </a:t>
            </a:r>
            <a:r>
              <a:rPr lang="en-US" dirty="0" smtClean="0"/>
              <a:t>topics in </a:t>
            </a:r>
            <a:r>
              <a:rPr lang="en-US" dirty="0"/>
              <a:t>the TREC Web Track </a:t>
            </a:r>
            <a:r>
              <a:rPr lang="en-US" dirty="0" smtClean="0"/>
              <a:t>2009-2012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dataset on </a:t>
            </a:r>
            <a:r>
              <a:rPr lang="en-US" dirty="0" smtClean="0"/>
              <a:t>asking Questions </a:t>
            </a:r>
            <a:r>
              <a:rPr lang="en-US" dirty="0"/>
              <a:t>for Lack of Clarity in open-domain </a:t>
            </a:r>
            <a:r>
              <a:rPr lang="en-US" dirty="0" smtClean="0"/>
              <a:t>information-seeking conversations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/>
              <a:t>198 topics where each topic i</a:t>
            </a:r>
            <a:r>
              <a:rPr lang="en-US" dirty="0" smtClean="0"/>
              <a:t>s recognized as </a:t>
            </a:r>
            <a:r>
              <a:rPr lang="en-US" dirty="0"/>
              <a:t>either “ambiguous” or “</a:t>
            </a:r>
            <a:r>
              <a:rPr lang="en-US" dirty="0" smtClean="0"/>
              <a:t>faceted”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clarifying </a:t>
            </a:r>
            <a:r>
              <a:rPr lang="en-US" dirty="0" smtClean="0"/>
              <a:t>questions are </a:t>
            </a:r>
            <a:r>
              <a:rPr lang="en-US" dirty="0"/>
              <a:t>collected based on each topic through </a:t>
            </a:r>
            <a:r>
              <a:rPr lang="en-US" dirty="0" smtClean="0"/>
              <a:t>crowdsourcing</a:t>
            </a:r>
          </a:p>
          <a:p>
            <a:pPr lvl="1"/>
            <a:r>
              <a:rPr lang="en-US" dirty="0" smtClean="0"/>
              <a:t>Based on </a:t>
            </a:r>
            <a:r>
              <a:rPr lang="en-US" dirty="0"/>
              <a:t>each topic-facet pair, the answers to each clarifying </a:t>
            </a:r>
            <a:r>
              <a:rPr lang="en-US" dirty="0" smtClean="0"/>
              <a:t>question are collected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average number of facets per topic is 3.85 </a:t>
            </a:r>
            <a:r>
              <a:rPr lang="en-US" dirty="0" smtClean="0"/>
              <a:t>± 1.05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facets and topics in this collection can be used for </a:t>
            </a:r>
            <a:r>
              <a:rPr lang="en-US" dirty="0" smtClean="0"/>
              <a:t>query clarification task</a:t>
            </a:r>
          </a:p>
        </p:txBody>
      </p:sp>
    </p:spTree>
    <p:extLst>
      <p:ext uri="{BB962C8B-B14F-4D97-AF65-F5344CB8AC3E}">
        <p14:creationId xmlns:p14="http://schemas.microsoft.com/office/powerpoint/2010/main" val="8195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Fine-Tuning </a:t>
            </a:r>
            <a:r>
              <a:rPr lang="en-US" dirty="0" smtClean="0">
                <a:latin typeface="Calibri"/>
                <a:ea typeface="Calibri"/>
                <a:cs typeface="Calibri"/>
              </a:rPr>
              <a:t>Collections: BEIR</a:t>
            </a:r>
            <a:r>
              <a:rPr lang="en-US" dirty="0">
                <a:latin typeface="Calibri"/>
                <a:ea typeface="Calibri"/>
                <a:cs typeface="Calibri"/>
              </a:rPr>
              <a:t>, MS MARCO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BEIR </a:t>
            </a:r>
            <a:r>
              <a:rPr lang="en-US" sz="2400" dirty="0"/>
              <a:t>(Benchmarking IR) </a:t>
            </a:r>
            <a:endParaRPr lang="en-US" sz="2400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new </a:t>
            </a:r>
            <a:r>
              <a:rPr lang="en-US" dirty="0" smtClean="0"/>
              <a:t>heterogeneous benchmark </a:t>
            </a:r>
            <a:r>
              <a:rPr lang="en-US" dirty="0"/>
              <a:t>containing different IR </a:t>
            </a:r>
            <a:r>
              <a:rPr lang="en-US" dirty="0" smtClean="0"/>
              <a:t>tasks </a:t>
            </a:r>
          </a:p>
          <a:p>
            <a:pPr lvl="1"/>
            <a:r>
              <a:rPr lang="en-US" dirty="0" smtClean="0"/>
              <a:t>The benchmark contains </a:t>
            </a:r>
            <a:r>
              <a:rPr lang="en-US" dirty="0"/>
              <a:t>18 datasets covering 9 IR tasks (Fact Checking, </a:t>
            </a:r>
            <a:r>
              <a:rPr lang="en-US" dirty="0" smtClean="0"/>
              <a:t>Citation </a:t>
            </a:r>
            <a:r>
              <a:rPr lang="fr-FR" dirty="0" err="1" smtClean="0"/>
              <a:t>Prediction</a:t>
            </a:r>
            <a:r>
              <a:rPr lang="fr-FR" dirty="0"/>
              <a:t>, Duplicate Question </a:t>
            </a:r>
            <a:r>
              <a:rPr lang="fr-FR" dirty="0" err="1"/>
              <a:t>Retrieval</a:t>
            </a:r>
            <a:r>
              <a:rPr lang="fr-FR" dirty="0"/>
              <a:t>, Argument </a:t>
            </a:r>
            <a:r>
              <a:rPr lang="fr-FR" dirty="0" err="1"/>
              <a:t>Retrieval</a:t>
            </a:r>
            <a:r>
              <a:rPr lang="fr-FR" dirty="0" smtClean="0"/>
              <a:t>, </a:t>
            </a:r>
            <a:r>
              <a:rPr lang="en-US" dirty="0" smtClean="0"/>
              <a:t>News </a:t>
            </a:r>
            <a:r>
              <a:rPr lang="en-US" dirty="0"/>
              <a:t>Retrieval, Question Answering, Tweet Retrieval, </a:t>
            </a:r>
            <a:r>
              <a:rPr lang="en-US" dirty="0" smtClean="0"/>
              <a:t>Biomedical IR</a:t>
            </a:r>
            <a:r>
              <a:rPr lang="en-US" dirty="0"/>
              <a:t>, Entity Retrieval) from 17 different </a:t>
            </a:r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systematically study the zero-shot </a:t>
            </a:r>
            <a:r>
              <a:rPr lang="en-US" dirty="0" smtClean="0"/>
              <a:t>generalization capabilities </a:t>
            </a:r>
            <a:r>
              <a:rPr lang="en-US" dirty="0"/>
              <a:t>of several neural retrieval </a:t>
            </a:r>
            <a:r>
              <a:rPr lang="en-US" dirty="0" smtClean="0"/>
              <a:t>methods</a:t>
            </a:r>
          </a:p>
          <a:p>
            <a:r>
              <a:rPr lang="fr-FR" sz="2400" dirty="0"/>
              <a:t>MS </a:t>
            </a:r>
            <a:r>
              <a:rPr lang="fr-FR" sz="2400" dirty="0" smtClean="0"/>
              <a:t>MARCO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 err="1"/>
              <a:t>popular</a:t>
            </a:r>
            <a:r>
              <a:rPr lang="fr-FR" dirty="0"/>
              <a:t> large-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smtClean="0"/>
              <a:t>document </a:t>
            </a:r>
            <a:r>
              <a:rPr lang="en-US" dirty="0" smtClean="0"/>
              <a:t>collection with </a:t>
            </a:r>
            <a:r>
              <a:rPr lang="en-US" dirty="0"/>
              <a:t>about 3.2 million available documents</a:t>
            </a:r>
            <a:r>
              <a:rPr lang="en-US" dirty="0" smtClean="0"/>
              <a:t>, which </a:t>
            </a:r>
            <a:r>
              <a:rPr lang="en-US" dirty="0"/>
              <a:t>are from the Bing search </a:t>
            </a:r>
            <a:r>
              <a:rPr lang="en-US" dirty="0" smtClean="0"/>
              <a:t>engine</a:t>
            </a:r>
          </a:p>
          <a:p>
            <a:pPr lvl="1"/>
            <a:r>
              <a:rPr lang="en-US" dirty="0" smtClean="0"/>
              <a:t>1 million non-question </a:t>
            </a:r>
            <a:r>
              <a:rPr lang="en-US" dirty="0"/>
              <a:t>queries are also included in this dataset for </a:t>
            </a:r>
            <a:r>
              <a:rPr lang="en-US" dirty="0" smtClean="0"/>
              <a:t>different retrieval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Fine-Tuning Collections:</a:t>
            </a:r>
            <a:br>
              <a:rPr lang="en-US" dirty="0">
                <a:latin typeface="Calibri"/>
                <a:ea typeface="Calibri"/>
                <a:cs typeface="Calibri"/>
              </a:rPr>
            </a:br>
            <a:r>
              <a:rPr lang="en-US" dirty="0">
                <a:latin typeface="Calibri"/>
                <a:ea typeface="Calibri"/>
                <a:cs typeface="Calibri"/>
              </a:rPr>
              <a:t>TREC CAR, CNN/Daily </a:t>
            </a:r>
            <a:r>
              <a:rPr lang="en-US" dirty="0" smtClean="0">
                <a:latin typeface="Calibri"/>
                <a:ea typeface="Calibri"/>
                <a:cs typeface="Calibri"/>
              </a:rPr>
              <a:t>Mail 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TREC </a:t>
            </a:r>
            <a:r>
              <a:rPr lang="en-US" sz="2400" dirty="0"/>
              <a:t>Complex Answer Retrieval (</a:t>
            </a:r>
            <a:r>
              <a:rPr lang="en-US" sz="2400" dirty="0" smtClean="0"/>
              <a:t>CAR):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ses </a:t>
            </a:r>
            <a:r>
              <a:rPr lang="en-US" dirty="0"/>
              <a:t>topics</a:t>
            </a:r>
            <a:r>
              <a:rPr lang="en-US" dirty="0" smtClean="0"/>
              <a:t>, outlines</a:t>
            </a:r>
            <a:r>
              <a:rPr lang="en-US" dirty="0"/>
              <a:t>, and paragraphs </a:t>
            </a:r>
            <a:r>
              <a:rPr lang="en-US" dirty="0" smtClean="0"/>
              <a:t>extracted </a:t>
            </a:r>
            <a:r>
              <a:rPr lang="en-US" dirty="0"/>
              <a:t>from </a:t>
            </a:r>
            <a:r>
              <a:rPr lang="en-US" dirty="0" smtClean="0"/>
              <a:t>English Wikipedia</a:t>
            </a:r>
          </a:p>
          <a:p>
            <a:pPr lvl="1"/>
            <a:r>
              <a:rPr lang="en-US" dirty="0" smtClean="0"/>
              <a:t>Wikipedia </a:t>
            </a:r>
            <a:r>
              <a:rPr lang="en-US" dirty="0"/>
              <a:t>articles </a:t>
            </a:r>
            <a:r>
              <a:rPr lang="en-US" dirty="0" smtClean="0"/>
              <a:t>split </a:t>
            </a:r>
            <a:r>
              <a:rPr lang="en-US" dirty="0"/>
              <a:t>into </a:t>
            </a:r>
            <a:r>
              <a:rPr lang="en-US" dirty="0" smtClean="0"/>
              <a:t>sections outlines and </a:t>
            </a:r>
            <a:r>
              <a:rPr lang="en-US" dirty="0"/>
              <a:t>the contained </a:t>
            </a:r>
            <a:r>
              <a:rPr lang="en-US" dirty="0" smtClean="0"/>
              <a:t>paragraphs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complex topics are </a:t>
            </a:r>
            <a:r>
              <a:rPr lang="en-US" dirty="0" smtClean="0"/>
              <a:t>selected from </a:t>
            </a:r>
            <a:r>
              <a:rPr lang="en-US" dirty="0"/>
              <a:t>articles on open information </a:t>
            </a:r>
            <a:r>
              <a:rPr lang="en-US" dirty="0" smtClean="0"/>
              <a:t>needs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ontains </a:t>
            </a:r>
            <a:r>
              <a:rPr lang="en-US" dirty="0"/>
              <a:t>a passage task and an </a:t>
            </a:r>
            <a:r>
              <a:rPr lang="en-US" dirty="0" smtClean="0"/>
              <a:t>entity task</a:t>
            </a:r>
            <a:r>
              <a:rPr lang="en-US" dirty="0"/>
              <a:t>, where the latter can be used in </a:t>
            </a:r>
            <a:r>
              <a:rPr lang="en-US" dirty="0" err="1"/>
              <a:t>keyphrase</a:t>
            </a:r>
            <a:r>
              <a:rPr lang="en-US" dirty="0"/>
              <a:t> extraction </a:t>
            </a:r>
            <a:r>
              <a:rPr lang="en-US" dirty="0" smtClean="0"/>
              <a:t>tasks</a:t>
            </a:r>
          </a:p>
          <a:p>
            <a:r>
              <a:rPr lang="en-US" sz="2400" dirty="0" smtClean="0"/>
              <a:t>CNN/Daily Mail:</a:t>
            </a:r>
          </a:p>
          <a:p>
            <a:pPr lvl="1"/>
            <a:r>
              <a:rPr lang="en-US" dirty="0" smtClean="0"/>
              <a:t>A large-scale collection </a:t>
            </a:r>
            <a:r>
              <a:rPr lang="en-US" dirty="0"/>
              <a:t>of news articles and further modified for </a:t>
            </a:r>
            <a:r>
              <a:rPr lang="en-US" dirty="0" smtClean="0"/>
              <a:t>summarization</a:t>
            </a:r>
            <a:endParaRPr lang="en-US" dirty="0"/>
          </a:p>
          <a:p>
            <a:pPr lvl="1"/>
            <a:r>
              <a:rPr lang="en-US" dirty="0" smtClean="0"/>
              <a:t>Consists </a:t>
            </a:r>
            <a:r>
              <a:rPr lang="en-US" dirty="0"/>
              <a:t>of more than 280,000 training samples and </a:t>
            </a:r>
            <a:r>
              <a:rPr lang="en-US" dirty="0" smtClean="0"/>
              <a:t>11,490 test </a:t>
            </a:r>
            <a:r>
              <a:rPr lang="en-US" dirty="0"/>
              <a:t>set </a:t>
            </a:r>
            <a:r>
              <a:rPr lang="en-US" dirty="0" smtClean="0"/>
              <a:t>samples</a:t>
            </a:r>
          </a:p>
          <a:p>
            <a:pPr lvl="1"/>
            <a:r>
              <a:rPr lang="en-US" dirty="0" smtClean="0"/>
              <a:t>Train set documents have 29.74 sentences </a:t>
            </a:r>
            <a:r>
              <a:rPr lang="en-US" dirty="0"/>
              <a:t>with 766 words on average </a:t>
            </a:r>
            <a:endParaRPr lang="en-US" dirty="0" smtClean="0"/>
          </a:p>
          <a:p>
            <a:pPr lvl="1"/>
            <a:r>
              <a:rPr lang="en-US" dirty="0" smtClean="0"/>
              <a:t>Summaries consist of </a:t>
            </a:r>
            <a:r>
              <a:rPr lang="en-US" dirty="0"/>
              <a:t>53 words and 3.72 sentences on </a:t>
            </a:r>
            <a:r>
              <a:rPr lang="en-US" dirty="0" smtClean="0"/>
              <a:t>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3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Fine-Tuning Collections</a:t>
            </a:r>
            <a:r>
              <a:rPr lang="en-US" dirty="0" smtClean="0">
                <a:latin typeface="Calibri"/>
                <a:ea typeface="Calibri"/>
                <a:cs typeface="Calibri"/>
              </a:rPr>
              <a:t>: NYT</a:t>
            </a:r>
            <a:r>
              <a:rPr lang="en-US" dirty="0">
                <a:latin typeface="Calibri"/>
                <a:ea typeface="Calibri"/>
                <a:cs typeface="Calibri"/>
              </a:rPr>
              <a:t>, Debatepedia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New </a:t>
            </a:r>
            <a:r>
              <a:rPr lang="en-US" sz="2400" dirty="0"/>
              <a:t>York Times (</a:t>
            </a:r>
            <a:r>
              <a:rPr lang="en-US" sz="2400" dirty="0" smtClean="0"/>
              <a:t>NYT)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large-scale document </a:t>
            </a:r>
            <a:r>
              <a:rPr lang="en-US" dirty="0" smtClean="0"/>
              <a:t>summarization dataset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ontains articles </a:t>
            </a:r>
            <a:r>
              <a:rPr lang="en-US" dirty="0"/>
              <a:t>from </a:t>
            </a:r>
            <a:r>
              <a:rPr lang="en-US" i="1" dirty="0" smtClean="0"/>
              <a:t>NYT </a:t>
            </a:r>
            <a:r>
              <a:rPr lang="en-US" dirty="0"/>
              <a:t>between 1987 and </a:t>
            </a:r>
            <a:r>
              <a:rPr lang="en-US" dirty="0" smtClean="0"/>
              <a:t>2007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ummaries </a:t>
            </a:r>
            <a:r>
              <a:rPr lang="en-US" dirty="0"/>
              <a:t>were written </a:t>
            </a:r>
            <a:r>
              <a:rPr lang="en-US" dirty="0" smtClean="0"/>
              <a:t>by library scientists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articularly </a:t>
            </a:r>
            <a:r>
              <a:rPr lang="en-US" dirty="0"/>
              <a:t>useful as an </a:t>
            </a:r>
            <a:r>
              <a:rPr lang="en-US" dirty="0" smtClean="0"/>
              <a:t>extractive summarization dataset</a:t>
            </a:r>
          </a:p>
          <a:p>
            <a:r>
              <a:rPr lang="en-US" sz="2400" dirty="0"/>
              <a:t>Debatepedia</a:t>
            </a:r>
          </a:p>
          <a:p>
            <a:pPr lvl="1"/>
            <a:r>
              <a:rPr lang="en-US" dirty="0"/>
              <a:t>Collected from </a:t>
            </a:r>
            <a:r>
              <a:rPr lang="en-US" i="1" dirty="0" smtClean="0"/>
              <a:t>debatepedia.org</a:t>
            </a:r>
            <a:endParaRPr lang="en-US" dirty="0"/>
          </a:p>
          <a:p>
            <a:pPr lvl="1"/>
            <a:r>
              <a:rPr lang="en-US" dirty="0"/>
              <a:t>An encyclopedia of pro and con arguments and quotes on critical debate </a:t>
            </a:r>
            <a:r>
              <a:rPr lang="en-US" dirty="0" smtClean="0"/>
              <a:t>topics</a:t>
            </a:r>
            <a:endParaRPr lang="en-US" dirty="0"/>
          </a:p>
          <a:p>
            <a:pPr lvl="1"/>
            <a:r>
              <a:rPr lang="en-US" dirty="0"/>
              <a:t>There are totally 663 debates in the corpus, which belong to 53 overlapping categories such as Politics, Law, Crime, Environment, Health, Morality, Religion, etc. </a:t>
            </a:r>
          </a:p>
          <a:p>
            <a:pPr lvl="1"/>
            <a:r>
              <a:rPr lang="en-US" dirty="0" smtClean="0"/>
              <a:t>5 </a:t>
            </a:r>
            <a:r>
              <a:rPr lang="en-US" dirty="0"/>
              <a:t>queries per debate </a:t>
            </a:r>
            <a:r>
              <a:rPr lang="en-US" dirty="0" smtClean="0"/>
              <a:t>and 4 documents </a:t>
            </a:r>
            <a:r>
              <a:rPr lang="en-US" dirty="0"/>
              <a:t>per query </a:t>
            </a:r>
            <a:r>
              <a:rPr lang="en-US" dirty="0" smtClean="0"/>
              <a:t>on average</a:t>
            </a:r>
            <a:endParaRPr lang="en-US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07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Fine-Tuning Collections</a:t>
            </a:r>
            <a:r>
              <a:rPr lang="en-US" dirty="0" smtClean="0">
                <a:latin typeface="Calibri"/>
                <a:ea typeface="Calibri"/>
                <a:cs typeface="Calibri"/>
              </a:rPr>
              <a:t>: DUC</a:t>
            </a:r>
            <a:r>
              <a:rPr lang="en-US" dirty="0">
                <a:latin typeface="Calibri"/>
                <a:ea typeface="Calibri"/>
                <a:cs typeface="Calibri"/>
              </a:rPr>
              <a:t>, WIKIREF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DUC:</a:t>
            </a:r>
          </a:p>
          <a:p>
            <a:pPr lvl="1"/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/>
              <a:t>dataset for document summarization. </a:t>
            </a:r>
            <a:endParaRPr lang="en-US" sz="2800" dirty="0" smtClean="0"/>
          </a:p>
          <a:p>
            <a:pPr lvl="1"/>
            <a:r>
              <a:rPr lang="en-US" sz="2800" dirty="0" smtClean="0"/>
              <a:t>In most </a:t>
            </a:r>
            <a:r>
              <a:rPr lang="en-US" sz="2800" dirty="0"/>
              <a:t>experiments, it is used for testing </a:t>
            </a:r>
            <a:r>
              <a:rPr lang="en-US" sz="2800" dirty="0" smtClean="0"/>
              <a:t>only</a:t>
            </a:r>
          </a:p>
          <a:p>
            <a:pPr lvl="1"/>
            <a:r>
              <a:rPr lang="en-US" sz="2800" dirty="0" smtClean="0"/>
              <a:t>It </a:t>
            </a:r>
            <a:r>
              <a:rPr lang="en-US" sz="2800" dirty="0"/>
              <a:t>consists of </a:t>
            </a:r>
            <a:r>
              <a:rPr lang="en-US" sz="2800" dirty="0" smtClean="0"/>
              <a:t>500 news </a:t>
            </a:r>
            <a:r>
              <a:rPr lang="en-US" sz="2800" dirty="0"/>
              <a:t>articles, each of the article is paired with four human </a:t>
            </a:r>
            <a:r>
              <a:rPr lang="en-US" sz="2800" dirty="0" smtClean="0"/>
              <a:t>written summaries</a:t>
            </a:r>
          </a:p>
          <a:p>
            <a:r>
              <a:rPr lang="en-US" dirty="0" smtClean="0"/>
              <a:t>WIKIREF </a:t>
            </a:r>
          </a:p>
          <a:p>
            <a:pPr lvl="1"/>
            <a:r>
              <a:rPr lang="en-US" sz="2800" dirty="0" smtClean="0"/>
              <a:t>A query-focused </a:t>
            </a:r>
            <a:r>
              <a:rPr lang="en-US" sz="2800" dirty="0"/>
              <a:t>summarization dataset </a:t>
            </a:r>
            <a:r>
              <a:rPr lang="en-US" sz="2800" dirty="0" smtClean="0"/>
              <a:t>from Wikipedia, to </a:t>
            </a:r>
            <a:r>
              <a:rPr lang="en-US" sz="2800" dirty="0"/>
              <a:t>generate summarization with a </a:t>
            </a:r>
            <a:r>
              <a:rPr lang="en-US" sz="2800" dirty="0" smtClean="0"/>
              <a:t>given query</a:t>
            </a:r>
          </a:p>
          <a:p>
            <a:pPr lvl="1"/>
            <a:r>
              <a:rPr lang="en-US" sz="2800" dirty="0" smtClean="0"/>
              <a:t>Contains </a:t>
            </a:r>
            <a:r>
              <a:rPr lang="en-US" sz="2800" dirty="0"/>
              <a:t>more than 280,000 </a:t>
            </a:r>
            <a:r>
              <a:rPr lang="en-US" sz="2800" dirty="0" smtClean="0"/>
              <a:t>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772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Fine-tuning Collections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248" y="649604"/>
            <a:ext cx="12192001" cy="6010276"/>
            <a:chOff x="0" y="639444"/>
            <a:chExt cx="12192001" cy="60102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09550" y="429895"/>
              <a:ext cx="6010275" cy="64293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91263" y="729932"/>
              <a:ext cx="5991225" cy="581025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11985710" y="3853732"/>
            <a:ext cx="238539" cy="44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MS </a:t>
            </a:r>
            <a:r>
              <a:rPr lang="en-US" dirty="0"/>
              <a:t>MARCO (Passage retrieval and document retrieval task</a:t>
            </a:r>
            <a:r>
              <a:rPr lang="en-US" dirty="0" smtClean="0"/>
              <a:t>):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://microsoft.github.io/msmarco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DuReader</a:t>
            </a:r>
            <a:r>
              <a:rPr lang="en-US" dirty="0" smtClean="0"/>
              <a:t> </a:t>
            </a:r>
            <a:r>
              <a:rPr lang="en-US" dirty="0"/>
              <a:t>(Machine Reading Comprehension task</a:t>
            </a:r>
            <a:r>
              <a:rPr lang="en-US" dirty="0" smtClean="0"/>
              <a:t>):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ai.baidu.com/broad/leaderboard?dataset=dureader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Robust04 </a:t>
            </a:r>
            <a:r>
              <a:rPr lang="en-US" dirty="0"/>
              <a:t>(Document retrieval task</a:t>
            </a:r>
            <a:r>
              <a:rPr lang="en-US" dirty="0" smtClean="0"/>
              <a:t>):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paperswithcode.com/sota/ad-hoc-information-retrieval-on-trec-robust04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CNN/Mail </a:t>
            </a:r>
            <a:r>
              <a:rPr lang="en-US" dirty="0"/>
              <a:t>(Documents summarization task):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paperswithcode.com/sota/document-summarization-on-cnn-daily-mail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</a:t>
            </a:r>
            <a:r>
              <a:rPr lang="fr-FR" dirty="0" err="1" smtClean="0"/>
              <a:t>aidu</a:t>
            </a:r>
            <a:r>
              <a:rPr lang="fr-FR" dirty="0" smtClean="0"/>
              <a:t> </a:t>
            </a:r>
            <a:r>
              <a:rPr lang="fr-FR" dirty="0" err="1" smtClean="0"/>
              <a:t>DuIE</a:t>
            </a:r>
            <a:r>
              <a:rPr lang="fr-FR" dirty="0" smtClean="0"/>
              <a:t> (</a:t>
            </a:r>
            <a:r>
              <a:rPr lang="fr-FR" dirty="0" err="1" smtClean="0"/>
              <a:t>Entity</a:t>
            </a:r>
            <a:r>
              <a:rPr lang="fr-FR" dirty="0" smtClean="0"/>
              <a:t> extraction </a:t>
            </a:r>
            <a:r>
              <a:rPr lang="fr-FR" dirty="0" err="1" smtClean="0"/>
              <a:t>task</a:t>
            </a:r>
            <a:r>
              <a:rPr lang="fr-FR" dirty="0" smtClean="0"/>
              <a:t>): </a:t>
            </a:r>
            <a:r>
              <a:rPr lang="fr-FR" dirty="0" smtClean="0">
                <a:hlinkClick r:id="rId4"/>
              </a:rPr>
              <a:t>https://ai.baidu.com/broad/</a:t>
            </a:r>
            <a:r>
              <a:rPr lang="en-US" dirty="0" err="1" smtClean="0">
                <a:hlinkClick r:id="rId4"/>
              </a:rPr>
              <a:t>leaderboard?dataset</a:t>
            </a:r>
            <a:r>
              <a:rPr lang="en-US" dirty="0" smtClean="0">
                <a:hlinkClick r:id="rId4"/>
              </a:rPr>
              <a:t>=</a:t>
            </a:r>
            <a:r>
              <a:rPr lang="en-US" dirty="0" err="1" smtClean="0">
                <a:hlinkClick r:id="rId4"/>
              </a:rPr>
              <a:t>dureader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Benchmarking </a:t>
            </a:r>
            <a:r>
              <a:rPr lang="en-US" dirty="0"/>
              <a:t>IR (BEIR) (Passage retrieval and document </a:t>
            </a:r>
            <a:r>
              <a:rPr lang="en-US" dirty="0" smtClean="0"/>
              <a:t>retrieval task</a:t>
            </a:r>
            <a:r>
              <a:rPr lang="en-US" dirty="0"/>
              <a:t>):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github.com/UKPLab/beir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020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1" y="2917032"/>
            <a:ext cx="5867876" cy="2160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739" y="792196"/>
            <a:ext cx="5493544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2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35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51071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4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36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7711" cy="6854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614" y="2149756"/>
            <a:ext cx="6596063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37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11" y="0"/>
            <a:ext cx="12192000" cy="68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38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7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6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27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1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 independent</a:t>
            </a:r>
          </a:p>
          <a:p>
            <a:pPr lvl="1"/>
            <a:r>
              <a:rPr lang="en-US" sz="2800" dirty="0" smtClean="0"/>
              <a:t>There is just one vector representation for each word</a:t>
            </a:r>
          </a:p>
          <a:p>
            <a:pPr lvl="1"/>
            <a:r>
              <a:rPr lang="en-US" sz="2800" dirty="0" smtClean="0"/>
              <a:t>Different senses of the word are combined into one single vector</a:t>
            </a:r>
          </a:p>
          <a:p>
            <a:pPr lvl="1"/>
            <a:r>
              <a:rPr lang="en-US" sz="2800" dirty="0" smtClean="0"/>
              <a:t>Examples: </a:t>
            </a:r>
            <a:r>
              <a:rPr lang="en-US" sz="2800" b="1" dirty="0" smtClean="0"/>
              <a:t>Word2Vec</a:t>
            </a:r>
            <a:r>
              <a:rPr lang="en-US" sz="2800" dirty="0" smtClean="0"/>
              <a:t>, </a:t>
            </a:r>
            <a:r>
              <a:rPr lang="en-US" sz="2800" dirty="0" err="1" smtClean="0"/>
              <a:t>GloVe</a:t>
            </a:r>
            <a:endParaRPr lang="en-US" sz="2800" dirty="0" smtClean="0"/>
          </a:p>
          <a:p>
            <a:r>
              <a:rPr lang="en-US" dirty="0" smtClean="0"/>
              <a:t>Context dependent</a:t>
            </a:r>
          </a:p>
          <a:p>
            <a:pPr lvl="1"/>
            <a:r>
              <a:rPr lang="en-US" sz="2800" dirty="0" smtClean="0"/>
              <a:t>Can have multiple vector representations for the same word based on the context</a:t>
            </a:r>
          </a:p>
          <a:p>
            <a:pPr lvl="1"/>
            <a:r>
              <a:rPr lang="en-US" sz="2800" dirty="0" smtClean="0"/>
              <a:t>Examples: </a:t>
            </a:r>
            <a:r>
              <a:rPr lang="en-US" sz="2800" b="1" dirty="0" smtClean="0"/>
              <a:t>BERT</a:t>
            </a:r>
            <a:r>
              <a:rPr lang="en-US" sz="2800" dirty="0" smtClean="0"/>
              <a:t>, </a:t>
            </a:r>
            <a:r>
              <a:rPr lang="en-US" sz="2800" dirty="0" err="1" smtClean="0"/>
              <a:t>RoBERTA</a:t>
            </a:r>
            <a:r>
              <a:rPr lang="en-US" sz="2800" dirty="0" smtClean="0"/>
              <a:t>, XLNet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302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n Introduction to Neural Information Retrieval (Foundations and Trends(r)  in Information Retrieval): 9781680835328: Computer Science Books @  Amazon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868"/>
            <a:ext cx="4143022" cy="621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etrained Transformers for Text Ranking: Bert... by Lin, Jim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819" y="259644"/>
            <a:ext cx="4800247" cy="594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e-training Methods in Information Retrieval (Foundations and Trends(r) in Information  Retrieval): 9781638280620: Computer Science Books @ Amazon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45" y="508000"/>
            <a:ext cx="4161655" cy="621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8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1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"/>
            <a:ext cx="12192000" cy="68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9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r>
              <a:rPr lang="en-US" dirty="0" smtClean="0"/>
              <a:t> are applied in a context free manner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Solution: </a:t>
            </a:r>
            <a:r>
              <a:rPr lang="en-US" dirty="0" smtClean="0"/>
              <a:t>Train </a:t>
            </a:r>
            <a:r>
              <a:rPr lang="en-US" i="1" dirty="0" smtClean="0"/>
              <a:t>contextual</a:t>
            </a:r>
            <a:r>
              <a:rPr lang="en-US" dirty="0" smtClean="0"/>
              <a:t> representations on text corpora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002" y="2489156"/>
            <a:ext cx="7726136" cy="117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314" y="4581388"/>
            <a:ext cx="8872538" cy="1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0"/>
          <p:cNvSpPr txBox="1">
            <a:spLocks noGrp="1"/>
          </p:cNvSpPr>
          <p:nvPr>
            <p:ph type="title"/>
          </p:nvPr>
        </p:nvSpPr>
        <p:spPr>
          <a:xfrm>
            <a:off x="415600" y="445025"/>
            <a:ext cx="113608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is BERT?</a:t>
            </a:r>
            <a:endParaRPr/>
          </a:p>
        </p:txBody>
      </p:sp>
      <p:grpSp>
        <p:nvGrpSpPr>
          <p:cNvPr id="741" name="Google Shape;741;p80"/>
          <p:cNvGrpSpPr/>
          <p:nvPr/>
        </p:nvGrpSpPr>
        <p:grpSpPr>
          <a:xfrm>
            <a:off x="415600" y="1272717"/>
            <a:ext cx="11360800" cy="5051383"/>
            <a:chOff x="415600" y="1391367"/>
            <a:chExt cx="11360800" cy="5051383"/>
          </a:xfrm>
        </p:grpSpPr>
        <p:pic>
          <p:nvPicPr>
            <p:cNvPr id="742" name="Google Shape;742;p80"/>
            <p:cNvPicPr preferRelativeResize="0"/>
            <p:nvPr/>
          </p:nvPicPr>
          <p:blipFill rotWithShape="1">
            <a:blip r:embed="rId3">
              <a:alphaModFix/>
            </a:blip>
            <a:srcRect l="7135" t="23046" r="7705" b="12754"/>
            <a:stretch/>
          </p:blipFill>
          <p:spPr>
            <a:xfrm>
              <a:off x="415600" y="1391367"/>
              <a:ext cx="11360800" cy="4451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80"/>
            <p:cNvSpPr txBox="1"/>
            <p:nvPr/>
          </p:nvSpPr>
          <p:spPr>
            <a:xfrm>
              <a:off x="1152700" y="5981050"/>
              <a:ext cx="338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Self-supervised: ∞ training data</a:t>
              </a:r>
              <a:endParaRPr sz="1800"/>
            </a:p>
          </p:txBody>
        </p:sp>
      </p:grpSp>
      <p:sp>
        <p:nvSpPr>
          <p:cNvPr id="744" name="Google Shape;744;p80"/>
          <p:cNvSpPr txBox="1"/>
          <p:nvPr/>
        </p:nvSpPr>
        <p:spPr>
          <a:xfrm>
            <a:off x="7187450" y="5774800"/>
            <a:ext cx="382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Supervised: (few) labeled examples</a:t>
            </a:r>
            <a:endParaRPr sz="1800"/>
          </a:p>
        </p:txBody>
      </p:sp>
      <p:sp>
        <p:nvSpPr>
          <p:cNvPr id="745" name="Google Shape;745;p80"/>
          <p:cNvSpPr/>
          <p:nvPr/>
        </p:nvSpPr>
        <p:spPr>
          <a:xfrm>
            <a:off x="5056275" y="1044125"/>
            <a:ext cx="6915900" cy="52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80"/>
          <p:cNvSpPr txBox="1"/>
          <p:nvPr/>
        </p:nvSpPr>
        <p:spPr>
          <a:xfrm>
            <a:off x="-17100" y="6412776"/>
            <a:ext cx="11972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Devlin, Chang, Lee, Toutanova. BERT: Pre-training of Deep Bidirectional Transformers for Language Understanding. NAACL  2019.</a:t>
            </a:r>
            <a:endParaRPr sz="1600" i="1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94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title"/>
          </p:nvPr>
        </p:nvSpPr>
        <p:spPr>
          <a:xfrm>
            <a:off x="685800" y="603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BERT's Pretraining Ingredients</a:t>
            </a:r>
            <a:endParaRPr/>
          </a:p>
        </p:txBody>
      </p:sp>
      <p:grpSp>
        <p:nvGrpSpPr>
          <p:cNvPr id="754" name="Google Shape;754;p81"/>
          <p:cNvGrpSpPr/>
          <p:nvPr/>
        </p:nvGrpSpPr>
        <p:grpSpPr>
          <a:xfrm>
            <a:off x="251988" y="1690825"/>
            <a:ext cx="3588900" cy="4839525"/>
            <a:chOff x="251988" y="1690825"/>
            <a:chExt cx="3588900" cy="4839525"/>
          </a:xfrm>
        </p:grpSpPr>
        <p:pic>
          <p:nvPicPr>
            <p:cNvPr id="755" name="Google Shape;75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8251" y="1690825"/>
              <a:ext cx="2156375" cy="3832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6" name="Google Shape;756;p81"/>
            <p:cNvSpPr txBox="1"/>
            <p:nvPr/>
          </p:nvSpPr>
          <p:spPr>
            <a:xfrm>
              <a:off x="251988" y="5606950"/>
              <a:ext cx="3588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Transformer (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encoder-only)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with lots of parameters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81"/>
          <p:cNvGrpSpPr/>
          <p:nvPr/>
        </p:nvGrpSpPr>
        <p:grpSpPr>
          <a:xfrm>
            <a:off x="3512400" y="1538425"/>
            <a:ext cx="4498800" cy="4684125"/>
            <a:chOff x="3512400" y="1538425"/>
            <a:chExt cx="4498800" cy="4684125"/>
          </a:xfrm>
        </p:grpSpPr>
        <p:sp>
          <p:nvSpPr>
            <p:cNvPr id="758" name="Google Shape;758;p81"/>
            <p:cNvSpPr txBox="1"/>
            <p:nvPr/>
          </p:nvSpPr>
          <p:spPr>
            <a:xfrm>
              <a:off x="3512400" y="2193400"/>
              <a:ext cx="514800" cy="24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0"/>
                <a:t>+</a:t>
              </a:r>
              <a:endParaRPr sz="15000"/>
            </a:p>
          </p:txBody>
        </p:sp>
        <p:pic>
          <p:nvPicPr>
            <p:cNvPr id="759" name="Google Shape;759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8375" y="1538425"/>
              <a:ext cx="2023626" cy="202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2313" y="3784001"/>
              <a:ext cx="2268150" cy="143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81"/>
            <p:cNvSpPr txBox="1"/>
            <p:nvPr/>
          </p:nvSpPr>
          <p:spPr>
            <a:xfrm>
              <a:off x="4422300" y="5606950"/>
              <a:ext cx="3588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Calibri"/>
                  <a:ea typeface="Calibri"/>
                  <a:cs typeface="Calibri"/>
                  <a:sym typeface="Calibri"/>
                </a:rPr>
                <a:t>Lots of texts</a:t>
              </a:r>
              <a:endParaRPr sz="2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2" name="Google Shape;762;p81"/>
          <p:cNvGrpSpPr/>
          <p:nvPr/>
        </p:nvGrpSpPr>
        <p:grpSpPr>
          <a:xfrm>
            <a:off x="7779600" y="1164973"/>
            <a:ext cx="4346400" cy="5057577"/>
            <a:chOff x="7779600" y="1164973"/>
            <a:chExt cx="4346400" cy="5057577"/>
          </a:xfrm>
        </p:grpSpPr>
        <p:pic>
          <p:nvPicPr>
            <p:cNvPr id="763" name="Google Shape;763;p81"/>
            <p:cNvPicPr preferRelativeResize="0"/>
            <p:nvPr/>
          </p:nvPicPr>
          <p:blipFill rotWithShape="1">
            <a:blip r:embed="rId6">
              <a:alphaModFix/>
            </a:blip>
            <a:srcRect l="57751" t="31642" r="20631"/>
            <a:stretch/>
          </p:blipFill>
          <p:spPr>
            <a:xfrm>
              <a:off x="9223077" y="1164973"/>
              <a:ext cx="2545574" cy="4528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81"/>
            <p:cNvSpPr txBox="1"/>
            <p:nvPr/>
          </p:nvSpPr>
          <p:spPr>
            <a:xfrm>
              <a:off x="7779600" y="2193400"/>
              <a:ext cx="514800" cy="24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0"/>
                <a:t>+</a:t>
              </a:r>
              <a:endParaRPr sz="15000"/>
            </a:p>
          </p:txBody>
        </p:sp>
        <p:sp>
          <p:nvSpPr>
            <p:cNvPr id="765" name="Google Shape;765;p81"/>
            <p:cNvSpPr txBox="1"/>
            <p:nvPr/>
          </p:nvSpPr>
          <p:spPr>
            <a:xfrm>
              <a:off x="8537100" y="5606950"/>
              <a:ext cx="3588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Calibri"/>
                  <a:ea typeface="Calibri"/>
                  <a:cs typeface="Calibri"/>
                  <a:sym typeface="Calibri"/>
                </a:rPr>
                <a:t>Lots of Compute</a:t>
              </a:r>
              <a:endParaRPr sz="2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07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82"/>
          <p:cNvGrpSpPr/>
          <p:nvPr/>
        </p:nvGrpSpPr>
        <p:grpSpPr>
          <a:xfrm>
            <a:off x="2093205" y="507859"/>
            <a:ext cx="8236128" cy="3583660"/>
            <a:chOff x="2093205" y="507859"/>
            <a:chExt cx="8236128" cy="3583660"/>
          </a:xfrm>
        </p:grpSpPr>
        <p:sp>
          <p:nvSpPr>
            <p:cNvPr id="772" name="Google Shape;772;p82"/>
            <p:cNvSpPr/>
            <p:nvPr/>
          </p:nvSpPr>
          <p:spPr>
            <a:xfrm>
              <a:off x="2093205" y="507859"/>
              <a:ext cx="8236128" cy="3503364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3" name="Google Shape;773;p82"/>
            <p:cNvGrpSpPr/>
            <p:nvPr/>
          </p:nvGrpSpPr>
          <p:grpSpPr>
            <a:xfrm>
              <a:off x="2384221" y="1912053"/>
              <a:ext cx="7679496" cy="457895"/>
              <a:chOff x="2534255" y="5136409"/>
              <a:chExt cx="7679496" cy="457895"/>
            </a:xfrm>
          </p:grpSpPr>
          <p:sp>
            <p:nvSpPr>
              <p:cNvPr id="774" name="Google Shape;774;p82"/>
              <p:cNvSpPr/>
              <p:nvPr/>
            </p:nvSpPr>
            <p:spPr>
              <a:xfrm>
                <a:off x="2534255" y="5136409"/>
                <a:ext cx="73152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sp>
            <p:nvSpPr>
              <p:cNvPr id="775" name="Google Shape;775;p82"/>
              <p:cNvSpPr/>
              <p:nvPr/>
            </p:nvSpPr>
            <p:spPr>
              <a:xfrm>
                <a:off x="3402752" y="5136409"/>
                <a:ext cx="73152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sp>
            <p:nvSpPr>
              <p:cNvPr id="776" name="Google Shape;776;p82"/>
              <p:cNvSpPr/>
              <p:nvPr/>
            </p:nvSpPr>
            <p:spPr>
              <a:xfrm>
                <a:off x="4271249" y="5136409"/>
                <a:ext cx="73152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sp>
            <p:nvSpPr>
              <p:cNvPr id="777" name="Google Shape;777;p82"/>
              <p:cNvSpPr/>
              <p:nvPr/>
            </p:nvSpPr>
            <p:spPr>
              <a:xfrm>
                <a:off x="5139746" y="5136409"/>
                <a:ext cx="73152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sp>
            <p:nvSpPr>
              <p:cNvPr id="778" name="Google Shape;778;p82"/>
              <p:cNvSpPr/>
              <p:nvPr/>
            </p:nvSpPr>
            <p:spPr>
              <a:xfrm>
                <a:off x="6008243" y="5136409"/>
                <a:ext cx="73152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sp>
            <p:nvSpPr>
              <p:cNvPr id="779" name="Google Shape;779;p82"/>
              <p:cNvSpPr/>
              <p:nvPr/>
            </p:nvSpPr>
            <p:spPr>
              <a:xfrm>
                <a:off x="6876740" y="5136409"/>
                <a:ext cx="73152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sp>
            <p:nvSpPr>
              <p:cNvPr id="780" name="Google Shape;780;p82"/>
              <p:cNvSpPr/>
              <p:nvPr/>
            </p:nvSpPr>
            <p:spPr>
              <a:xfrm>
                <a:off x="7745237" y="5136409"/>
                <a:ext cx="73152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sp>
            <p:nvSpPr>
              <p:cNvPr id="781" name="Google Shape;781;p82"/>
              <p:cNvSpPr/>
              <p:nvPr/>
            </p:nvSpPr>
            <p:spPr>
              <a:xfrm>
                <a:off x="9482231" y="5136409"/>
                <a:ext cx="73152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sp>
            <p:nvSpPr>
              <p:cNvPr id="782" name="Google Shape;782;p82"/>
              <p:cNvSpPr/>
              <p:nvPr/>
            </p:nvSpPr>
            <p:spPr>
              <a:xfrm>
                <a:off x="8611411" y="5137104"/>
                <a:ext cx="73152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</p:grpSp>
        <p:cxnSp>
          <p:nvCxnSpPr>
            <p:cNvPr id="783" name="Google Shape;783;p82"/>
            <p:cNvCxnSpPr>
              <a:stCxn id="784" idx="7"/>
              <a:endCxn id="785" idx="2"/>
            </p:cNvCxnSpPr>
            <p:nvPr/>
          </p:nvCxnSpPr>
          <p:spPr>
            <a:xfrm rot="10800000" flipH="1">
              <a:off x="3678417" y="1127421"/>
              <a:ext cx="6015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2"/>
            <p:cNvCxnSpPr>
              <a:stCxn id="787" idx="7"/>
              <a:endCxn id="785" idx="2"/>
            </p:cNvCxnSpPr>
            <p:nvPr/>
          </p:nvCxnSpPr>
          <p:spPr>
            <a:xfrm rot="10800000" flipH="1">
              <a:off x="7152405" y="1127421"/>
              <a:ext cx="2541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8" name="Google Shape;788;p82"/>
            <p:cNvCxnSpPr>
              <a:stCxn id="789" idx="7"/>
              <a:endCxn id="785" idx="2"/>
            </p:cNvCxnSpPr>
            <p:nvPr/>
          </p:nvCxnSpPr>
          <p:spPr>
            <a:xfrm rot="10800000" flipH="1">
              <a:off x="6283908" y="1127421"/>
              <a:ext cx="3409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0" name="Google Shape;790;p82"/>
            <p:cNvCxnSpPr>
              <a:stCxn id="791" idx="7"/>
              <a:endCxn id="785" idx="2"/>
            </p:cNvCxnSpPr>
            <p:nvPr/>
          </p:nvCxnSpPr>
          <p:spPr>
            <a:xfrm rot="10800000" flipH="1">
              <a:off x="5415411" y="1127421"/>
              <a:ext cx="4278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2" name="Google Shape;792;p82"/>
            <p:cNvCxnSpPr>
              <a:stCxn id="793" idx="7"/>
              <a:endCxn id="785" idx="2"/>
            </p:cNvCxnSpPr>
            <p:nvPr/>
          </p:nvCxnSpPr>
          <p:spPr>
            <a:xfrm rot="10800000" flipH="1">
              <a:off x="2809920" y="1127421"/>
              <a:ext cx="6883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4" name="Google Shape;794;p82"/>
            <p:cNvCxnSpPr>
              <a:stCxn id="795" idx="7"/>
              <a:endCxn id="785" idx="2"/>
            </p:cNvCxnSpPr>
            <p:nvPr/>
          </p:nvCxnSpPr>
          <p:spPr>
            <a:xfrm rot="10800000" flipH="1">
              <a:off x="4546914" y="1127421"/>
              <a:ext cx="5146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6" name="Google Shape;796;p82"/>
            <p:cNvCxnSpPr>
              <a:stCxn id="797" idx="7"/>
              <a:endCxn id="785" idx="2"/>
            </p:cNvCxnSpPr>
            <p:nvPr/>
          </p:nvCxnSpPr>
          <p:spPr>
            <a:xfrm rot="10800000" flipH="1">
              <a:off x="8020902" y="1127421"/>
              <a:ext cx="1672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8" name="Google Shape;798;p82"/>
            <p:cNvCxnSpPr>
              <a:endCxn id="785" idx="2"/>
            </p:cNvCxnSpPr>
            <p:nvPr/>
          </p:nvCxnSpPr>
          <p:spPr>
            <a:xfrm rot="10800000">
              <a:off x="9693268" y="1127395"/>
              <a:ext cx="0" cy="322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9" name="Google Shape;799;p82"/>
            <p:cNvCxnSpPr>
              <a:stCxn id="800" idx="7"/>
              <a:endCxn id="785" idx="2"/>
            </p:cNvCxnSpPr>
            <p:nvPr/>
          </p:nvCxnSpPr>
          <p:spPr>
            <a:xfrm rot="10800000" flipH="1">
              <a:off x="8895586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1" name="Google Shape;801;p82"/>
            <p:cNvCxnSpPr>
              <a:stCxn id="800" idx="0"/>
              <a:endCxn id="802" idx="2"/>
            </p:cNvCxnSpPr>
            <p:nvPr/>
          </p:nvCxnSpPr>
          <p:spPr>
            <a:xfrm rot="10800000">
              <a:off x="8824770" y="1127488"/>
              <a:ext cx="0" cy="3294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3" name="Google Shape;803;p82"/>
            <p:cNvCxnSpPr>
              <a:stCxn id="804" idx="1"/>
              <a:endCxn id="802" idx="2"/>
            </p:cNvCxnSpPr>
            <p:nvPr/>
          </p:nvCxnSpPr>
          <p:spPr>
            <a:xfrm rot="10800000">
              <a:off x="8824752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5" name="Google Shape;805;p82"/>
            <p:cNvCxnSpPr>
              <a:stCxn id="784" idx="7"/>
              <a:endCxn id="802" idx="2"/>
            </p:cNvCxnSpPr>
            <p:nvPr/>
          </p:nvCxnSpPr>
          <p:spPr>
            <a:xfrm rot="10800000" flipH="1">
              <a:off x="3678417" y="1127421"/>
              <a:ext cx="5146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82"/>
            <p:cNvCxnSpPr>
              <a:stCxn id="797" idx="7"/>
              <a:endCxn id="802" idx="2"/>
            </p:cNvCxnSpPr>
            <p:nvPr/>
          </p:nvCxnSpPr>
          <p:spPr>
            <a:xfrm rot="10800000" flipH="1">
              <a:off x="8020902" y="1127421"/>
              <a:ext cx="804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82"/>
            <p:cNvCxnSpPr>
              <a:stCxn id="787" idx="7"/>
              <a:endCxn id="802" idx="2"/>
            </p:cNvCxnSpPr>
            <p:nvPr/>
          </p:nvCxnSpPr>
          <p:spPr>
            <a:xfrm rot="10800000" flipH="1">
              <a:off x="7152405" y="1127421"/>
              <a:ext cx="1672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82"/>
            <p:cNvCxnSpPr>
              <a:stCxn id="789" idx="7"/>
              <a:endCxn id="802" idx="2"/>
            </p:cNvCxnSpPr>
            <p:nvPr/>
          </p:nvCxnSpPr>
          <p:spPr>
            <a:xfrm rot="10800000" flipH="1">
              <a:off x="6283908" y="1127421"/>
              <a:ext cx="2541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82"/>
            <p:cNvCxnSpPr>
              <a:stCxn id="791" idx="7"/>
              <a:endCxn id="802" idx="2"/>
            </p:cNvCxnSpPr>
            <p:nvPr/>
          </p:nvCxnSpPr>
          <p:spPr>
            <a:xfrm rot="10800000" flipH="1">
              <a:off x="5415411" y="1127421"/>
              <a:ext cx="3409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82"/>
            <p:cNvCxnSpPr>
              <a:stCxn id="795" idx="7"/>
              <a:endCxn id="802" idx="2"/>
            </p:cNvCxnSpPr>
            <p:nvPr/>
          </p:nvCxnSpPr>
          <p:spPr>
            <a:xfrm rot="10800000" flipH="1">
              <a:off x="4546914" y="1127421"/>
              <a:ext cx="4278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82"/>
            <p:cNvCxnSpPr>
              <a:stCxn id="793" idx="7"/>
              <a:endCxn id="802" idx="2"/>
            </p:cNvCxnSpPr>
            <p:nvPr/>
          </p:nvCxnSpPr>
          <p:spPr>
            <a:xfrm rot="10800000" flipH="1">
              <a:off x="2809920" y="1127421"/>
              <a:ext cx="6015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82"/>
            <p:cNvCxnSpPr>
              <a:stCxn id="804" idx="1"/>
              <a:endCxn id="813" idx="2"/>
            </p:cNvCxnSpPr>
            <p:nvPr/>
          </p:nvCxnSpPr>
          <p:spPr>
            <a:xfrm rot="10800000">
              <a:off x="7949952" y="1127421"/>
              <a:ext cx="1672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82"/>
            <p:cNvCxnSpPr>
              <a:stCxn id="800" idx="1"/>
              <a:endCxn id="813" idx="2"/>
            </p:cNvCxnSpPr>
            <p:nvPr/>
          </p:nvCxnSpPr>
          <p:spPr>
            <a:xfrm rot="10800000">
              <a:off x="7949955" y="1127421"/>
              <a:ext cx="804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5" name="Google Shape;815;p82"/>
            <p:cNvCxnSpPr>
              <a:stCxn id="784" idx="7"/>
              <a:endCxn id="813" idx="2"/>
            </p:cNvCxnSpPr>
            <p:nvPr/>
          </p:nvCxnSpPr>
          <p:spPr>
            <a:xfrm rot="10800000" flipH="1">
              <a:off x="3678417" y="1127421"/>
              <a:ext cx="4271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6" name="Google Shape;816;p82"/>
            <p:cNvCxnSpPr>
              <a:endCxn id="813" idx="2"/>
            </p:cNvCxnSpPr>
            <p:nvPr/>
          </p:nvCxnSpPr>
          <p:spPr>
            <a:xfrm rot="10800000" flipH="1">
              <a:off x="2809887" y="1127395"/>
              <a:ext cx="5140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" name="Google Shape;817;p82"/>
            <p:cNvCxnSpPr>
              <a:endCxn id="813" idx="2"/>
            </p:cNvCxnSpPr>
            <p:nvPr/>
          </p:nvCxnSpPr>
          <p:spPr>
            <a:xfrm rot="10800000" flipH="1">
              <a:off x="5415387" y="1127395"/>
              <a:ext cx="253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82"/>
            <p:cNvCxnSpPr>
              <a:stCxn id="789" idx="7"/>
              <a:endCxn id="813" idx="2"/>
            </p:cNvCxnSpPr>
            <p:nvPr/>
          </p:nvCxnSpPr>
          <p:spPr>
            <a:xfrm rot="10800000" flipH="1">
              <a:off x="6283908" y="1127421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82"/>
            <p:cNvCxnSpPr>
              <a:stCxn id="787" idx="7"/>
              <a:endCxn id="813" idx="2"/>
            </p:cNvCxnSpPr>
            <p:nvPr/>
          </p:nvCxnSpPr>
          <p:spPr>
            <a:xfrm rot="10800000" flipH="1">
              <a:off x="7152405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82"/>
            <p:cNvCxnSpPr>
              <a:stCxn id="795" idx="7"/>
              <a:endCxn id="813" idx="2"/>
            </p:cNvCxnSpPr>
            <p:nvPr/>
          </p:nvCxnSpPr>
          <p:spPr>
            <a:xfrm rot="10800000" flipH="1">
              <a:off x="4546914" y="1127421"/>
              <a:ext cx="3403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82"/>
            <p:cNvCxnSpPr>
              <a:stCxn id="797" idx="1"/>
              <a:endCxn id="822" idx="2"/>
            </p:cNvCxnSpPr>
            <p:nvPr/>
          </p:nvCxnSpPr>
          <p:spPr>
            <a:xfrm rot="10800000">
              <a:off x="7081571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3" name="Google Shape;823;p82"/>
            <p:cNvCxnSpPr>
              <a:stCxn id="800" idx="1"/>
              <a:endCxn id="822" idx="2"/>
            </p:cNvCxnSpPr>
            <p:nvPr/>
          </p:nvCxnSpPr>
          <p:spPr>
            <a:xfrm rot="10800000">
              <a:off x="7081455" y="1127421"/>
              <a:ext cx="1672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4" name="Google Shape;824;p82"/>
            <p:cNvCxnSpPr>
              <a:stCxn id="804" idx="1"/>
              <a:endCxn id="822" idx="2"/>
            </p:cNvCxnSpPr>
            <p:nvPr/>
          </p:nvCxnSpPr>
          <p:spPr>
            <a:xfrm rot="10800000">
              <a:off x="7081452" y="1127421"/>
              <a:ext cx="2541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5" name="Google Shape;825;p82"/>
            <p:cNvCxnSpPr>
              <a:stCxn id="784" idx="7"/>
              <a:endCxn id="822" idx="2"/>
            </p:cNvCxnSpPr>
            <p:nvPr/>
          </p:nvCxnSpPr>
          <p:spPr>
            <a:xfrm rot="10800000" flipH="1">
              <a:off x="3678417" y="1127421"/>
              <a:ext cx="3403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6" name="Google Shape;826;p82"/>
            <p:cNvCxnSpPr>
              <a:stCxn id="793" idx="7"/>
              <a:endCxn id="822" idx="2"/>
            </p:cNvCxnSpPr>
            <p:nvPr/>
          </p:nvCxnSpPr>
          <p:spPr>
            <a:xfrm rot="10800000" flipH="1">
              <a:off x="2809920" y="1127421"/>
              <a:ext cx="4271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7" name="Google Shape;827;p82"/>
            <p:cNvCxnSpPr>
              <a:stCxn id="791" idx="7"/>
              <a:endCxn id="822" idx="2"/>
            </p:cNvCxnSpPr>
            <p:nvPr/>
          </p:nvCxnSpPr>
          <p:spPr>
            <a:xfrm rot="10800000" flipH="1">
              <a:off x="5415411" y="1127421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8" name="Google Shape;828;p82"/>
            <p:cNvCxnSpPr>
              <a:stCxn id="795" idx="7"/>
              <a:endCxn id="822" idx="2"/>
            </p:cNvCxnSpPr>
            <p:nvPr/>
          </p:nvCxnSpPr>
          <p:spPr>
            <a:xfrm rot="10800000" flipH="1">
              <a:off x="4546914" y="1127421"/>
              <a:ext cx="253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9" name="Google Shape;829;p82"/>
            <p:cNvCxnSpPr>
              <a:endCxn id="822" idx="2"/>
            </p:cNvCxnSpPr>
            <p:nvPr/>
          </p:nvCxnSpPr>
          <p:spPr>
            <a:xfrm rot="10800000" flipH="1">
              <a:off x="6283890" y="1127395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0" name="Google Shape;830;p82"/>
            <p:cNvCxnSpPr>
              <a:stCxn id="797" idx="0"/>
              <a:endCxn id="813" idx="2"/>
            </p:cNvCxnSpPr>
            <p:nvPr/>
          </p:nvCxnSpPr>
          <p:spPr>
            <a:xfrm rot="10800000">
              <a:off x="7950087" y="1127488"/>
              <a:ext cx="0" cy="3294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1" name="Google Shape;831;p82"/>
            <p:cNvCxnSpPr>
              <a:stCxn id="787" idx="0"/>
              <a:endCxn id="822" idx="2"/>
            </p:cNvCxnSpPr>
            <p:nvPr/>
          </p:nvCxnSpPr>
          <p:spPr>
            <a:xfrm rot="10800000">
              <a:off x="7081589" y="1127488"/>
              <a:ext cx="0" cy="3294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2" name="Google Shape;832;p82"/>
            <p:cNvCxnSpPr>
              <a:stCxn id="791" idx="7"/>
              <a:endCxn id="833" idx="2"/>
            </p:cNvCxnSpPr>
            <p:nvPr/>
          </p:nvCxnSpPr>
          <p:spPr>
            <a:xfrm rot="10800000" flipH="1">
              <a:off x="5415411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4" name="Google Shape;834;p82"/>
            <p:cNvCxnSpPr>
              <a:stCxn id="800" idx="1"/>
              <a:endCxn id="833" idx="2"/>
            </p:cNvCxnSpPr>
            <p:nvPr/>
          </p:nvCxnSpPr>
          <p:spPr>
            <a:xfrm rot="10800000">
              <a:off x="6212955" y="1127421"/>
              <a:ext cx="2541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5" name="Google Shape;835;p82"/>
            <p:cNvCxnSpPr>
              <a:stCxn id="797" idx="1"/>
              <a:endCxn id="833" idx="2"/>
            </p:cNvCxnSpPr>
            <p:nvPr/>
          </p:nvCxnSpPr>
          <p:spPr>
            <a:xfrm rot="10800000">
              <a:off x="6213071" y="1127421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6" name="Google Shape;836;p82"/>
            <p:cNvCxnSpPr>
              <a:stCxn id="787" idx="1"/>
              <a:endCxn id="833" idx="2"/>
            </p:cNvCxnSpPr>
            <p:nvPr/>
          </p:nvCxnSpPr>
          <p:spPr>
            <a:xfrm rot="10800000">
              <a:off x="6213073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7" name="Google Shape;837;p82"/>
            <p:cNvCxnSpPr>
              <a:stCxn id="804" idx="1"/>
              <a:endCxn id="833" idx="2"/>
            </p:cNvCxnSpPr>
            <p:nvPr/>
          </p:nvCxnSpPr>
          <p:spPr>
            <a:xfrm rot="10800000">
              <a:off x="6212952" y="1127421"/>
              <a:ext cx="3409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8" name="Google Shape;838;p82"/>
            <p:cNvCxnSpPr>
              <a:stCxn id="784" idx="7"/>
              <a:endCxn id="833" idx="2"/>
            </p:cNvCxnSpPr>
            <p:nvPr/>
          </p:nvCxnSpPr>
          <p:spPr>
            <a:xfrm rot="10800000" flipH="1">
              <a:off x="3678417" y="1127421"/>
              <a:ext cx="253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9" name="Google Shape;839;p82"/>
            <p:cNvCxnSpPr>
              <a:endCxn id="833" idx="2"/>
            </p:cNvCxnSpPr>
            <p:nvPr/>
          </p:nvCxnSpPr>
          <p:spPr>
            <a:xfrm rot="10800000" flipH="1">
              <a:off x="4546893" y="1127395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0" name="Google Shape;840;p82"/>
            <p:cNvCxnSpPr>
              <a:stCxn id="793" idx="7"/>
              <a:endCxn id="833" idx="2"/>
            </p:cNvCxnSpPr>
            <p:nvPr/>
          </p:nvCxnSpPr>
          <p:spPr>
            <a:xfrm rot="10800000" flipH="1">
              <a:off x="2809920" y="1127421"/>
              <a:ext cx="3403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1" name="Google Shape;841;p82"/>
            <p:cNvCxnSpPr>
              <a:stCxn id="789" idx="0"/>
              <a:endCxn id="833" idx="2"/>
            </p:cNvCxnSpPr>
            <p:nvPr/>
          </p:nvCxnSpPr>
          <p:spPr>
            <a:xfrm rot="10800000">
              <a:off x="6213093" y="1127488"/>
              <a:ext cx="0" cy="3294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2" name="Google Shape;842;p82"/>
            <p:cNvCxnSpPr>
              <a:stCxn id="789" idx="1"/>
              <a:endCxn id="843" idx="2"/>
            </p:cNvCxnSpPr>
            <p:nvPr/>
          </p:nvCxnSpPr>
          <p:spPr>
            <a:xfrm rot="10800000">
              <a:off x="5344577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4" name="Google Shape;844;p82"/>
            <p:cNvCxnSpPr>
              <a:stCxn id="804" idx="1"/>
              <a:endCxn id="843" idx="2"/>
            </p:cNvCxnSpPr>
            <p:nvPr/>
          </p:nvCxnSpPr>
          <p:spPr>
            <a:xfrm rot="10800000">
              <a:off x="5344452" y="1127421"/>
              <a:ext cx="4278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5" name="Google Shape;845;p82"/>
            <p:cNvCxnSpPr>
              <a:stCxn id="800" idx="1"/>
              <a:endCxn id="843" idx="2"/>
            </p:cNvCxnSpPr>
            <p:nvPr/>
          </p:nvCxnSpPr>
          <p:spPr>
            <a:xfrm rot="10800000">
              <a:off x="5344455" y="1127421"/>
              <a:ext cx="3409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6" name="Google Shape;846;p82"/>
            <p:cNvCxnSpPr>
              <a:stCxn id="797" idx="1"/>
              <a:endCxn id="843" idx="2"/>
            </p:cNvCxnSpPr>
            <p:nvPr/>
          </p:nvCxnSpPr>
          <p:spPr>
            <a:xfrm rot="10800000">
              <a:off x="5344571" y="1127421"/>
              <a:ext cx="253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2"/>
            <p:cNvCxnSpPr>
              <a:stCxn id="787" idx="1"/>
              <a:endCxn id="843" idx="2"/>
            </p:cNvCxnSpPr>
            <p:nvPr/>
          </p:nvCxnSpPr>
          <p:spPr>
            <a:xfrm rot="10800000">
              <a:off x="5344573" y="1127421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2"/>
            <p:cNvCxnSpPr>
              <a:stCxn id="784" idx="7"/>
              <a:endCxn id="843" idx="2"/>
            </p:cNvCxnSpPr>
            <p:nvPr/>
          </p:nvCxnSpPr>
          <p:spPr>
            <a:xfrm rot="10800000" flipH="1">
              <a:off x="3678417" y="1127421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2"/>
            <p:cNvCxnSpPr>
              <a:stCxn id="793" idx="7"/>
              <a:endCxn id="843" idx="2"/>
            </p:cNvCxnSpPr>
            <p:nvPr/>
          </p:nvCxnSpPr>
          <p:spPr>
            <a:xfrm rot="10800000" flipH="1">
              <a:off x="2809920" y="1127421"/>
              <a:ext cx="253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2"/>
            <p:cNvCxnSpPr>
              <a:stCxn id="795" idx="7"/>
              <a:endCxn id="843" idx="2"/>
            </p:cNvCxnSpPr>
            <p:nvPr/>
          </p:nvCxnSpPr>
          <p:spPr>
            <a:xfrm rot="10800000" flipH="1">
              <a:off x="4546914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2"/>
            <p:cNvCxnSpPr>
              <a:stCxn id="791" idx="0"/>
              <a:endCxn id="843" idx="2"/>
            </p:cNvCxnSpPr>
            <p:nvPr/>
          </p:nvCxnSpPr>
          <p:spPr>
            <a:xfrm rot="10800000">
              <a:off x="5344595" y="1127488"/>
              <a:ext cx="0" cy="3294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2"/>
            <p:cNvCxnSpPr>
              <a:stCxn id="789" idx="1"/>
              <a:endCxn id="853" idx="2"/>
            </p:cNvCxnSpPr>
            <p:nvPr/>
          </p:nvCxnSpPr>
          <p:spPr>
            <a:xfrm rot="10800000">
              <a:off x="4476077" y="1127421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4" name="Google Shape;854;p82"/>
            <p:cNvCxnSpPr>
              <a:stCxn id="787" idx="1"/>
              <a:endCxn id="853" idx="2"/>
            </p:cNvCxnSpPr>
            <p:nvPr/>
          </p:nvCxnSpPr>
          <p:spPr>
            <a:xfrm rot="10800000">
              <a:off x="4476073" y="1127421"/>
              <a:ext cx="253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5" name="Google Shape;855;p82"/>
            <p:cNvCxnSpPr>
              <a:stCxn id="797" idx="1"/>
              <a:endCxn id="853" idx="2"/>
            </p:cNvCxnSpPr>
            <p:nvPr/>
          </p:nvCxnSpPr>
          <p:spPr>
            <a:xfrm rot="10800000">
              <a:off x="4476071" y="1127421"/>
              <a:ext cx="3403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6" name="Google Shape;856;p82"/>
            <p:cNvCxnSpPr>
              <a:stCxn id="800" idx="1"/>
              <a:endCxn id="853" idx="2"/>
            </p:cNvCxnSpPr>
            <p:nvPr/>
          </p:nvCxnSpPr>
          <p:spPr>
            <a:xfrm rot="10800000">
              <a:off x="4475955" y="1127421"/>
              <a:ext cx="42780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7" name="Google Shape;857;p82"/>
            <p:cNvCxnSpPr>
              <a:stCxn id="804" idx="1"/>
              <a:endCxn id="853" idx="2"/>
            </p:cNvCxnSpPr>
            <p:nvPr/>
          </p:nvCxnSpPr>
          <p:spPr>
            <a:xfrm rot="10800000">
              <a:off x="4475952" y="1127421"/>
              <a:ext cx="5146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8" name="Google Shape;858;p82"/>
            <p:cNvCxnSpPr>
              <a:stCxn id="793" idx="7"/>
              <a:endCxn id="859" idx="2"/>
            </p:cNvCxnSpPr>
            <p:nvPr/>
          </p:nvCxnSpPr>
          <p:spPr>
            <a:xfrm rot="10800000" flipH="1">
              <a:off x="2809920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0" name="Google Shape;860;p82"/>
            <p:cNvCxnSpPr>
              <a:stCxn id="795" idx="1"/>
              <a:endCxn id="859" idx="2"/>
            </p:cNvCxnSpPr>
            <p:nvPr/>
          </p:nvCxnSpPr>
          <p:spPr>
            <a:xfrm rot="10800000">
              <a:off x="3607583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1" name="Google Shape;861;p82"/>
            <p:cNvCxnSpPr>
              <a:stCxn id="791" idx="1"/>
              <a:endCxn id="859" idx="2"/>
            </p:cNvCxnSpPr>
            <p:nvPr/>
          </p:nvCxnSpPr>
          <p:spPr>
            <a:xfrm rot="10800000">
              <a:off x="3607580" y="1127421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2" name="Google Shape;862;p82"/>
            <p:cNvCxnSpPr>
              <a:stCxn id="789" idx="1"/>
              <a:endCxn id="859" idx="2"/>
            </p:cNvCxnSpPr>
            <p:nvPr/>
          </p:nvCxnSpPr>
          <p:spPr>
            <a:xfrm rot="10800000">
              <a:off x="3607577" y="1127421"/>
              <a:ext cx="253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3" name="Google Shape;863;p82"/>
            <p:cNvCxnSpPr>
              <a:stCxn id="787" idx="1"/>
              <a:endCxn id="859" idx="2"/>
            </p:cNvCxnSpPr>
            <p:nvPr/>
          </p:nvCxnSpPr>
          <p:spPr>
            <a:xfrm rot="10800000">
              <a:off x="3607573" y="1127421"/>
              <a:ext cx="3403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4" name="Google Shape;864;p82"/>
            <p:cNvCxnSpPr>
              <a:stCxn id="797" idx="1"/>
              <a:endCxn id="859" idx="2"/>
            </p:cNvCxnSpPr>
            <p:nvPr/>
          </p:nvCxnSpPr>
          <p:spPr>
            <a:xfrm rot="10800000">
              <a:off x="3607571" y="1127421"/>
              <a:ext cx="4271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5" name="Google Shape;865;p82"/>
            <p:cNvCxnSpPr>
              <a:stCxn id="800" idx="1"/>
              <a:endCxn id="859" idx="2"/>
            </p:cNvCxnSpPr>
            <p:nvPr/>
          </p:nvCxnSpPr>
          <p:spPr>
            <a:xfrm rot="10800000">
              <a:off x="3607455" y="1127421"/>
              <a:ext cx="51465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6" name="Google Shape;866;p82"/>
            <p:cNvCxnSpPr>
              <a:stCxn id="804" idx="1"/>
              <a:endCxn id="859" idx="2"/>
            </p:cNvCxnSpPr>
            <p:nvPr/>
          </p:nvCxnSpPr>
          <p:spPr>
            <a:xfrm rot="10800000">
              <a:off x="3607752" y="1127421"/>
              <a:ext cx="601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7" name="Google Shape;867;p82"/>
            <p:cNvCxnSpPr>
              <a:stCxn id="784" idx="7"/>
              <a:endCxn id="853" idx="2"/>
            </p:cNvCxnSpPr>
            <p:nvPr/>
          </p:nvCxnSpPr>
          <p:spPr>
            <a:xfrm rot="10800000" flipH="1">
              <a:off x="3678417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8" name="Google Shape;868;p82"/>
            <p:cNvCxnSpPr>
              <a:stCxn id="793" idx="7"/>
              <a:endCxn id="853" idx="2"/>
            </p:cNvCxnSpPr>
            <p:nvPr/>
          </p:nvCxnSpPr>
          <p:spPr>
            <a:xfrm rot="10800000" flipH="1">
              <a:off x="2809920" y="1127421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9" name="Google Shape;869;p82"/>
            <p:cNvCxnSpPr>
              <a:stCxn id="800" idx="1"/>
              <a:endCxn id="870" idx="2"/>
            </p:cNvCxnSpPr>
            <p:nvPr/>
          </p:nvCxnSpPr>
          <p:spPr>
            <a:xfrm rot="10800000">
              <a:off x="2739255" y="1127421"/>
              <a:ext cx="601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1" name="Google Shape;871;p82"/>
            <p:cNvCxnSpPr>
              <a:stCxn id="804" idx="1"/>
              <a:endCxn id="870" idx="2"/>
            </p:cNvCxnSpPr>
            <p:nvPr/>
          </p:nvCxnSpPr>
          <p:spPr>
            <a:xfrm rot="10800000">
              <a:off x="2739252" y="1127421"/>
              <a:ext cx="6883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2" name="Google Shape;872;p82"/>
            <p:cNvCxnSpPr>
              <a:endCxn id="870" idx="2"/>
            </p:cNvCxnSpPr>
            <p:nvPr/>
          </p:nvCxnSpPr>
          <p:spPr>
            <a:xfrm rot="10800000">
              <a:off x="2739105" y="1127395"/>
              <a:ext cx="3403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3" name="Google Shape;873;p82"/>
            <p:cNvCxnSpPr>
              <a:endCxn id="870" idx="2"/>
            </p:cNvCxnSpPr>
            <p:nvPr/>
          </p:nvCxnSpPr>
          <p:spPr>
            <a:xfrm rot="10800000">
              <a:off x="2739105" y="1127395"/>
              <a:ext cx="4271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4" name="Google Shape;874;p82"/>
            <p:cNvCxnSpPr>
              <a:stCxn id="791" idx="1"/>
              <a:endCxn id="870" idx="2"/>
            </p:cNvCxnSpPr>
            <p:nvPr/>
          </p:nvCxnSpPr>
          <p:spPr>
            <a:xfrm rot="10800000">
              <a:off x="2739080" y="1127421"/>
              <a:ext cx="2534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5" name="Google Shape;875;p82"/>
            <p:cNvCxnSpPr>
              <a:stCxn id="784" idx="1"/>
              <a:endCxn id="870" idx="2"/>
            </p:cNvCxnSpPr>
            <p:nvPr/>
          </p:nvCxnSpPr>
          <p:spPr>
            <a:xfrm rot="10800000">
              <a:off x="2739086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6" name="Google Shape;876;p82"/>
            <p:cNvCxnSpPr>
              <a:stCxn id="795" idx="1"/>
              <a:endCxn id="870" idx="2"/>
            </p:cNvCxnSpPr>
            <p:nvPr/>
          </p:nvCxnSpPr>
          <p:spPr>
            <a:xfrm rot="10800000">
              <a:off x="2739083" y="1127421"/>
              <a:ext cx="1666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7" name="Google Shape;877;p82"/>
            <p:cNvCxnSpPr>
              <a:endCxn id="878" idx="7"/>
            </p:cNvCxnSpPr>
            <p:nvPr/>
          </p:nvCxnSpPr>
          <p:spPr>
            <a:xfrm flipH="1">
              <a:off x="2809921" y="2265755"/>
              <a:ext cx="594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9" name="Google Shape;879;p82"/>
            <p:cNvCxnSpPr>
              <a:endCxn id="878" idx="7"/>
            </p:cNvCxnSpPr>
            <p:nvPr/>
          </p:nvCxnSpPr>
          <p:spPr>
            <a:xfrm flipH="1">
              <a:off x="2809921" y="2265755"/>
              <a:ext cx="6812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0" name="Google Shape;880;p82"/>
            <p:cNvCxnSpPr>
              <a:endCxn id="881" idx="1"/>
            </p:cNvCxnSpPr>
            <p:nvPr/>
          </p:nvCxnSpPr>
          <p:spPr>
            <a:xfrm>
              <a:off x="5415553" y="2265755"/>
              <a:ext cx="420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2" name="Google Shape;882;p82"/>
            <p:cNvCxnSpPr>
              <a:endCxn id="881" idx="1"/>
            </p:cNvCxnSpPr>
            <p:nvPr/>
          </p:nvCxnSpPr>
          <p:spPr>
            <a:xfrm>
              <a:off x="3678553" y="2265755"/>
              <a:ext cx="594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3" name="Google Shape;883;p82"/>
            <p:cNvCxnSpPr>
              <a:endCxn id="884" idx="1"/>
            </p:cNvCxnSpPr>
            <p:nvPr/>
          </p:nvCxnSpPr>
          <p:spPr>
            <a:xfrm>
              <a:off x="2809872" y="2265755"/>
              <a:ext cx="5069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2"/>
            <p:cNvCxnSpPr>
              <a:endCxn id="881" idx="1"/>
            </p:cNvCxnSpPr>
            <p:nvPr/>
          </p:nvCxnSpPr>
          <p:spPr>
            <a:xfrm>
              <a:off x="2810053" y="2265755"/>
              <a:ext cx="6812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6" name="Google Shape;886;p82"/>
            <p:cNvCxnSpPr>
              <a:endCxn id="887" idx="1"/>
            </p:cNvCxnSpPr>
            <p:nvPr/>
          </p:nvCxnSpPr>
          <p:spPr>
            <a:xfrm>
              <a:off x="2809875" y="2265755"/>
              <a:ext cx="4200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8" name="Google Shape;888;p82"/>
            <p:cNvCxnSpPr>
              <a:endCxn id="881" idx="1"/>
            </p:cNvCxnSpPr>
            <p:nvPr/>
          </p:nvCxnSpPr>
          <p:spPr>
            <a:xfrm>
              <a:off x="4547053" y="2265755"/>
              <a:ext cx="507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9" name="Google Shape;889;p82"/>
            <p:cNvCxnSpPr>
              <a:stCxn id="878" idx="5"/>
              <a:endCxn id="890" idx="0"/>
            </p:cNvCxnSpPr>
            <p:nvPr/>
          </p:nvCxnSpPr>
          <p:spPr>
            <a:xfrm>
              <a:off x="2809921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1" name="Google Shape;891;p82"/>
            <p:cNvCxnSpPr>
              <a:stCxn id="892" idx="4"/>
              <a:endCxn id="890" idx="0"/>
            </p:cNvCxnSpPr>
            <p:nvPr/>
          </p:nvCxnSpPr>
          <p:spPr>
            <a:xfrm>
              <a:off x="3607602" y="2932919"/>
              <a:ext cx="0" cy="341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2"/>
            <p:cNvCxnSpPr>
              <a:stCxn id="894" idx="3"/>
              <a:endCxn id="890" idx="0"/>
            </p:cNvCxnSpPr>
            <p:nvPr/>
          </p:nvCxnSpPr>
          <p:spPr>
            <a:xfrm flipH="1">
              <a:off x="3607584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2"/>
            <p:cNvCxnSpPr>
              <a:stCxn id="896" idx="3"/>
              <a:endCxn id="890" idx="0"/>
            </p:cNvCxnSpPr>
            <p:nvPr/>
          </p:nvCxnSpPr>
          <p:spPr>
            <a:xfrm flipH="1">
              <a:off x="3607581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2"/>
            <p:cNvCxnSpPr>
              <a:stCxn id="898" idx="3"/>
              <a:endCxn id="890" idx="0"/>
            </p:cNvCxnSpPr>
            <p:nvPr/>
          </p:nvCxnSpPr>
          <p:spPr>
            <a:xfrm flipH="1">
              <a:off x="3607578" y="2903586"/>
              <a:ext cx="253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82"/>
            <p:cNvCxnSpPr>
              <a:stCxn id="887" idx="3"/>
              <a:endCxn id="890" idx="0"/>
            </p:cNvCxnSpPr>
            <p:nvPr/>
          </p:nvCxnSpPr>
          <p:spPr>
            <a:xfrm flipH="1">
              <a:off x="3607575" y="2903586"/>
              <a:ext cx="3403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82"/>
            <p:cNvCxnSpPr>
              <a:stCxn id="884" idx="3"/>
            </p:cNvCxnSpPr>
            <p:nvPr/>
          </p:nvCxnSpPr>
          <p:spPr>
            <a:xfrm flipH="1">
              <a:off x="3607572" y="2903586"/>
              <a:ext cx="4271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82"/>
            <p:cNvCxnSpPr>
              <a:stCxn id="902" idx="3"/>
              <a:endCxn id="890" idx="0"/>
            </p:cNvCxnSpPr>
            <p:nvPr/>
          </p:nvCxnSpPr>
          <p:spPr>
            <a:xfrm flipH="1">
              <a:off x="3607455" y="2903586"/>
              <a:ext cx="5146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82"/>
            <p:cNvCxnSpPr>
              <a:stCxn id="881" idx="3"/>
              <a:endCxn id="890" idx="0"/>
            </p:cNvCxnSpPr>
            <p:nvPr/>
          </p:nvCxnSpPr>
          <p:spPr>
            <a:xfrm flipH="1">
              <a:off x="3607453" y="2903586"/>
              <a:ext cx="6015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82"/>
            <p:cNvCxnSpPr>
              <a:stCxn id="894" idx="4"/>
              <a:endCxn id="905" idx="0"/>
            </p:cNvCxnSpPr>
            <p:nvPr/>
          </p:nvCxnSpPr>
          <p:spPr>
            <a:xfrm>
              <a:off x="4476100" y="2932919"/>
              <a:ext cx="0" cy="341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82"/>
            <p:cNvCxnSpPr>
              <a:stCxn id="892" idx="5"/>
              <a:endCxn id="905" idx="0"/>
            </p:cNvCxnSpPr>
            <p:nvPr/>
          </p:nvCxnSpPr>
          <p:spPr>
            <a:xfrm>
              <a:off x="3678418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82"/>
            <p:cNvCxnSpPr>
              <a:stCxn id="878" idx="5"/>
              <a:endCxn id="905" idx="0"/>
            </p:cNvCxnSpPr>
            <p:nvPr/>
          </p:nvCxnSpPr>
          <p:spPr>
            <a:xfrm>
              <a:off x="2809921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82"/>
            <p:cNvCxnSpPr>
              <a:stCxn id="896" idx="3"/>
              <a:endCxn id="905" idx="0"/>
            </p:cNvCxnSpPr>
            <p:nvPr/>
          </p:nvCxnSpPr>
          <p:spPr>
            <a:xfrm flipH="1">
              <a:off x="4476081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82"/>
            <p:cNvCxnSpPr>
              <a:stCxn id="898" idx="3"/>
              <a:endCxn id="905" idx="0"/>
            </p:cNvCxnSpPr>
            <p:nvPr/>
          </p:nvCxnSpPr>
          <p:spPr>
            <a:xfrm flipH="1">
              <a:off x="4476078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82"/>
            <p:cNvCxnSpPr>
              <a:stCxn id="887" idx="3"/>
              <a:endCxn id="905" idx="0"/>
            </p:cNvCxnSpPr>
            <p:nvPr/>
          </p:nvCxnSpPr>
          <p:spPr>
            <a:xfrm flipH="1">
              <a:off x="4476075" y="2903586"/>
              <a:ext cx="253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82"/>
            <p:cNvCxnSpPr>
              <a:stCxn id="884" idx="3"/>
              <a:endCxn id="905" idx="0"/>
            </p:cNvCxnSpPr>
            <p:nvPr/>
          </p:nvCxnSpPr>
          <p:spPr>
            <a:xfrm flipH="1">
              <a:off x="4476072" y="2903586"/>
              <a:ext cx="3403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82"/>
            <p:cNvCxnSpPr>
              <a:stCxn id="902" idx="3"/>
              <a:endCxn id="905" idx="0"/>
            </p:cNvCxnSpPr>
            <p:nvPr/>
          </p:nvCxnSpPr>
          <p:spPr>
            <a:xfrm flipH="1">
              <a:off x="4475955" y="2903586"/>
              <a:ext cx="4278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3" name="Google Shape;913;p82"/>
            <p:cNvCxnSpPr>
              <a:stCxn id="881" idx="3"/>
              <a:endCxn id="905" idx="0"/>
            </p:cNvCxnSpPr>
            <p:nvPr/>
          </p:nvCxnSpPr>
          <p:spPr>
            <a:xfrm flipH="1">
              <a:off x="4475953" y="2903586"/>
              <a:ext cx="5146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4" name="Google Shape;914;p82"/>
            <p:cNvCxnSpPr>
              <a:stCxn id="881" idx="3"/>
              <a:endCxn id="915" idx="0"/>
            </p:cNvCxnSpPr>
            <p:nvPr/>
          </p:nvCxnSpPr>
          <p:spPr>
            <a:xfrm flipH="1">
              <a:off x="5344453" y="2903586"/>
              <a:ext cx="4278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6" name="Google Shape;916;p82"/>
            <p:cNvCxnSpPr>
              <a:stCxn id="902" idx="3"/>
              <a:endCxn id="915" idx="0"/>
            </p:cNvCxnSpPr>
            <p:nvPr/>
          </p:nvCxnSpPr>
          <p:spPr>
            <a:xfrm flipH="1">
              <a:off x="5344455" y="2903586"/>
              <a:ext cx="3409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82"/>
            <p:cNvCxnSpPr>
              <a:stCxn id="884" idx="3"/>
              <a:endCxn id="915" idx="0"/>
            </p:cNvCxnSpPr>
            <p:nvPr/>
          </p:nvCxnSpPr>
          <p:spPr>
            <a:xfrm flipH="1">
              <a:off x="5344572" y="2903586"/>
              <a:ext cx="253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82"/>
            <p:cNvCxnSpPr>
              <a:stCxn id="887" idx="3"/>
              <a:endCxn id="915" idx="0"/>
            </p:cNvCxnSpPr>
            <p:nvPr/>
          </p:nvCxnSpPr>
          <p:spPr>
            <a:xfrm flipH="1">
              <a:off x="5344575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82"/>
            <p:cNvCxnSpPr>
              <a:stCxn id="898" idx="3"/>
              <a:endCxn id="915" idx="0"/>
            </p:cNvCxnSpPr>
            <p:nvPr/>
          </p:nvCxnSpPr>
          <p:spPr>
            <a:xfrm flipH="1">
              <a:off x="5344578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82"/>
            <p:cNvCxnSpPr>
              <a:stCxn id="896" idx="4"/>
              <a:endCxn id="915" idx="0"/>
            </p:cNvCxnSpPr>
            <p:nvPr/>
          </p:nvCxnSpPr>
          <p:spPr>
            <a:xfrm>
              <a:off x="5344597" y="2932919"/>
              <a:ext cx="0" cy="341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1" name="Google Shape;921;p82"/>
            <p:cNvCxnSpPr>
              <a:stCxn id="894" idx="5"/>
              <a:endCxn id="915" idx="0"/>
            </p:cNvCxnSpPr>
            <p:nvPr/>
          </p:nvCxnSpPr>
          <p:spPr>
            <a:xfrm>
              <a:off x="4546915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2" name="Google Shape;922;p82"/>
            <p:cNvCxnSpPr>
              <a:stCxn id="892" idx="5"/>
              <a:endCxn id="915" idx="0"/>
            </p:cNvCxnSpPr>
            <p:nvPr/>
          </p:nvCxnSpPr>
          <p:spPr>
            <a:xfrm>
              <a:off x="3678418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3" name="Google Shape;923;p82"/>
            <p:cNvCxnSpPr>
              <a:stCxn id="878" idx="5"/>
              <a:endCxn id="915" idx="0"/>
            </p:cNvCxnSpPr>
            <p:nvPr/>
          </p:nvCxnSpPr>
          <p:spPr>
            <a:xfrm>
              <a:off x="2809921" y="2903586"/>
              <a:ext cx="253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4" name="Google Shape;924;p82"/>
            <p:cNvCxnSpPr>
              <a:stCxn id="878" idx="4"/>
              <a:endCxn id="925" idx="0"/>
            </p:cNvCxnSpPr>
            <p:nvPr/>
          </p:nvCxnSpPr>
          <p:spPr>
            <a:xfrm>
              <a:off x="2739106" y="2932919"/>
              <a:ext cx="0" cy="341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6" name="Google Shape;926;p82"/>
            <p:cNvCxnSpPr>
              <a:stCxn id="892" idx="3"/>
              <a:endCxn id="925" idx="0"/>
            </p:cNvCxnSpPr>
            <p:nvPr/>
          </p:nvCxnSpPr>
          <p:spPr>
            <a:xfrm flipH="1">
              <a:off x="2739087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7" name="Google Shape;927;p82"/>
            <p:cNvCxnSpPr>
              <a:stCxn id="894" idx="3"/>
              <a:endCxn id="925" idx="0"/>
            </p:cNvCxnSpPr>
            <p:nvPr/>
          </p:nvCxnSpPr>
          <p:spPr>
            <a:xfrm flipH="1">
              <a:off x="2739084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82"/>
            <p:cNvCxnSpPr>
              <a:stCxn id="896" idx="3"/>
              <a:endCxn id="925" idx="0"/>
            </p:cNvCxnSpPr>
            <p:nvPr/>
          </p:nvCxnSpPr>
          <p:spPr>
            <a:xfrm flipH="1">
              <a:off x="2739081" y="2903586"/>
              <a:ext cx="253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82"/>
            <p:cNvCxnSpPr>
              <a:stCxn id="898" idx="3"/>
              <a:endCxn id="925" idx="0"/>
            </p:cNvCxnSpPr>
            <p:nvPr/>
          </p:nvCxnSpPr>
          <p:spPr>
            <a:xfrm flipH="1">
              <a:off x="2739078" y="2903586"/>
              <a:ext cx="3403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0" name="Google Shape;930;p82"/>
            <p:cNvCxnSpPr>
              <a:stCxn id="887" idx="3"/>
              <a:endCxn id="925" idx="0"/>
            </p:cNvCxnSpPr>
            <p:nvPr/>
          </p:nvCxnSpPr>
          <p:spPr>
            <a:xfrm flipH="1">
              <a:off x="2739075" y="2903586"/>
              <a:ext cx="4271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1" name="Google Shape;931;p82"/>
            <p:cNvCxnSpPr>
              <a:stCxn id="884" idx="3"/>
              <a:endCxn id="925" idx="0"/>
            </p:cNvCxnSpPr>
            <p:nvPr/>
          </p:nvCxnSpPr>
          <p:spPr>
            <a:xfrm flipH="1">
              <a:off x="2739072" y="2903586"/>
              <a:ext cx="5140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2" name="Google Shape;932;p82"/>
            <p:cNvCxnSpPr>
              <a:stCxn id="902" idx="3"/>
              <a:endCxn id="925" idx="0"/>
            </p:cNvCxnSpPr>
            <p:nvPr/>
          </p:nvCxnSpPr>
          <p:spPr>
            <a:xfrm flipH="1">
              <a:off x="2738955" y="2903586"/>
              <a:ext cx="6015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3" name="Google Shape;933;p82"/>
            <p:cNvCxnSpPr>
              <a:stCxn id="881" idx="3"/>
              <a:endCxn id="925" idx="0"/>
            </p:cNvCxnSpPr>
            <p:nvPr/>
          </p:nvCxnSpPr>
          <p:spPr>
            <a:xfrm flipH="1">
              <a:off x="2739253" y="2903586"/>
              <a:ext cx="6883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4" name="Google Shape;934;p82"/>
            <p:cNvCxnSpPr>
              <a:stCxn id="898" idx="4"/>
              <a:endCxn id="935" idx="0"/>
            </p:cNvCxnSpPr>
            <p:nvPr/>
          </p:nvCxnSpPr>
          <p:spPr>
            <a:xfrm>
              <a:off x="6213093" y="2932919"/>
              <a:ext cx="0" cy="341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6" name="Google Shape;936;p82"/>
            <p:cNvCxnSpPr>
              <a:stCxn id="887" idx="3"/>
              <a:endCxn id="935" idx="0"/>
            </p:cNvCxnSpPr>
            <p:nvPr/>
          </p:nvCxnSpPr>
          <p:spPr>
            <a:xfrm flipH="1">
              <a:off x="6213075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7" name="Google Shape;937;p82"/>
            <p:cNvCxnSpPr>
              <a:stCxn id="884" idx="3"/>
              <a:endCxn id="935" idx="0"/>
            </p:cNvCxnSpPr>
            <p:nvPr/>
          </p:nvCxnSpPr>
          <p:spPr>
            <a:xfrm flipH="1">
              <a:off x="6213072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8" name="Google Shape;938;p82"/>
            <p:cNvCxnSpPr>
              <a:stCxn id="902" idx="3"/>
              <a:endCxn id="935" idx="0"/>
            </p:cNvCxnSpPr>
            <p:nvPr/>
          </p:nvCxnSpPr>
          <p:spPr>
            <a:xfrm flipH="1">
              <a:off x="6212955" y="2903586"/>
              <a:ext cx="2541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9" name="Google Shape;939;p82"/>
            <p:cNvCxnSpPr>
              <a:stCxn id="881" idx="3"/>
              <a:endCxn id="935" idx="0"/>
            </p:cNvCxnSpPr>
            <p:nvPr/>
          </p:nvCxnSpPr>
          <p:spPr>
            <a:xfrm flipH="1">
              <a:off x="6212953" y="2903586"/>
              <a:ext cx="3409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0" name="Google Shape;940;p82"/>
            <p:cNvCxnSpPr>
              <a:stCxn id="896" idx="5"/>
              <a:endCxn id="935" idx="0"/>
            </p:cNvCxnSpPr>
            <p:nvPr/>
          </p:nvCxnSpPr>
          <p:spPr>
            <a:xfrm>
              <a:off x="5415412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1" name="Google Shape;941;p82"/>
            <p:cNvCxnSpPr>
              <a:stCxn id="894" idx="5"/>
              <a:endCxn id="935" idx="0"/>
            </p:cNvCxnSpPr>
            <p:nvPr/>
          </p:nvCxnSpPr>
          <p:spPr>
            <a:xfrm>
              <a:off x="4546915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2" name="Google Shape;942;p82"/>
            <p:cNvCxnSpPr>
              <a:stCxn id="892" idx="5"/>
              <a:endCxn id="935" idx="0"/>
            </p:cNvCxnSpPr>
            <p:nvPr/>
          </p:nvCxnSpPr>
          <p:spPr>
            <a:xfrm>
              <a:off x="3678418" y="2903586"/>
              <a:ext cx="253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3" name="Google Shape;943;p82"/>
            <p:cNvCxnSpPr>
              <a:stCxn id="878" idx="5"/>
              <a:endCxn id="935" idx="0"/>
            </p:cNvCxnSpPr>
            <p:nvPr/>
          </p:nvCxnSpPr>
          <p:spPr>
            <a:xfrm>
              <a:off x="2809921" y="2903586"/>
              <a:ext cx="3403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4" name="Google Shape;944;p82"/>
            <p:cNvCxnSpPr>
              <a:stCxn id="884" idx="4"/>
              <a:endCxn id="945" idx="0"/>
            </p:cNvCxnSpPr>
            <p:nvPr/>
          </p:nvCxnSpPr>
          <p:spPr>
            <a:xfrm>
              <a:off x="7950088" y="2932919"/>
              <a:ext cx="0" cy="341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6" name="Google Shape;946;p82"/>
            <p:cNvCxnSpPr>
              <a:stCxn id="902" idx="3"/>
              <a:endCxn id="945" idx="0"/>
            </p:cNvCxnSpPr>
            <p:nvPr/>
          </p:nvCxnSpPr>
          <p:spPr>
            <a:xfrm flipH="1">
              <a:off x="7949955" y="2903586"/>
              <a:ext cx="804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7" name="Google Shape;947;p82"/>
            <p:cNvCxnSpPr>
              <a:stCxn id="881" idx="3"/>
              <a:endCxn id="945" idx="0"/>
            </p:cNvCxnSpPr>
            <p:nvPr/>
          </p:nvCxnSpPr>
          <p:spPr>
            <a:xfrm flipH="1">
              <a:off x="7949953" y="2903586"/>
              <a:ext cx="1672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8" name="Google Shape;948;p82"/>
            <p:cNvCxnSpPr>
              <a:stCxn id="887" idx="5"/>
              <a:endCxn id="945" idx="0"/>
            </p:cNvCxnSpPr>
            <p:nvPr/>
          </p:nvCxnSpPr>
          <p:spPr>
            <a:xfrm>
              <a:off x="7152406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9" name="Google Shape;949;p82"/>
            <p:cNvCxnSpPr>
              <a:stCxn id="898" idx="5"/>
              <a:endCxn id="945" idx="0"/>
            </p:cNvCxnSpPr>
            <p:nvPr/>
          </p:nvCxnSpPr>
          <p:spPr>
            <a:xfrm>
              <a:off x="6283909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82"/>
            <p:cNvCxnSpPr>
              <a:stCxn id="896" idx="5"/>
              <a:endCxn id="945" idx="0"/>
            </p:cNvCxnSpPr>
            <p:nvPr/>
          </p:nvCxnSpPr>
          <p:spPr>
            <a:xfrm>
              <a:off x="5415412" y="2903586"/>
              <a:ext cx="253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82"/>
            <p:cNvCxnSpPr>
              <a:stCxn id="894" idx="5"/>
              <a:endCxn id="945" idx="0"/>
            </p:cNvCxnSpPr>
            <p:nvPr/>
          </p:nvCxnSpPr>
          <p:spPr>
            <a:xfrm>
              <a:off x="4546915" y="2903586"/>
              <a:ext cx="3403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82"/>
            <p:cNvCxnSpPr>
              <a:stCxn id="892" idx="5"/>
              <a:endCxn id="945" idx="0"/>
            </p:cNvCxnSpPr>
            <p:nvPr/>
          </p:nvCxnSpPr>
          <p:spPr>
            <a:xfrm>
              <a:off x="3678418" y="2903586"/>
              <a:ext cx="4271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82"/>
            <p:cNvCxnSpPr>
              <a:stCxn id="878" idx="5"/>
              <a:endCxn id="945" idx="0"/>
            </p:cNvCxnSpPr>
            <p:nvPr/>
          </p:nvCxnSpPr>
          <p:spPr>
            <a:xfrm>
              <a:off x="2809921" y="2903586"/>
              <a:ext cx="5140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82"/>
            <p:cNvCxnSpPr>
              <a:stCxn id="902" idx="4"/>
              <a:endCxn id="955" idx="0"/>
            </p:cNvCxnSpPr>
            <p:nvPr/>
          </p:nvCxnSpPr>
          <p:spPr>
            <a:xfrm>
              <a:off x="8824771" y="2932919"/>
              <a:ext cx="0" cy="341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6" name="Google Shape;956;p82"/>
            <p:cNvCxnSpPr>
              <a:stCxn id="881" idx="3"/>
              <a:endCxn id="955" idx="0"/>
            </p:cNvCxnSpPr>
            <p:nvPr/>
          </p:nvCxnSpPr>
          <p:spPr>
            <a:xfrm flipH="1">
              <a:off x="8824753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7" name="Google Shape;957;p82"/>
            <p:cNvCxnSpPr>
              <a:stCxn id="884" idx="5"/>
              <a:endCxn id="955" idx="0"/>
            </p:cNvCxnSpPr>
            <p:nvPr/>
          </p:nvCxnSpPr>
          <p:spPr>
            <a:xfrm>
              <a:off x="8020903" y="2903586"/>
              <a:ext cx="804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8" name="Google Shape;958;p82"/>
            <p:cNvCxnSpPr>
              <a:stCxn id="887" idx="5"/>
              <a:endCxn id="955" idx="0"/>
            </p:cNvCxnSpPr>
            <p:nvPr/>
          </p:nvCxnSpPr>
          <p:spPr>
            <a:xfrm>
              <a:off x="7152406" y="2903586"/>
              <a:ext cx="1672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9" name="Google Shape;959;p82"/>
            <p:cNvCxnSpPr>
              <a:stCxn id="898" idx="5"/>
              <a:endCxn id="955" idx="0"/>
            </p:cNvCxnSpPr>
            <p:nvPr/>
          </p:nvCxnSpPr>
          <p:spPr>
            <a:xfrm>
              <a:off x="6283909" y="2903586"/>
              <a:ext cx="2541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0" name="Google Shape;960;p82"/>
            <p:cNvCxnSpPr>
              <a:stCxn id="896" idx="5"/>
              <a:endCxn id="955" idx="0"/>
            </p:cNvCxnSpPr>
            <p:nvPr/>
          </p:nvCxnSpPr>
          <p:spPr>
            <a:xfrm>
              <a:off x="5415412" y="2903586"/>
              <a:ext cx="3409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1" name="Google Shape;961;p82"/>
            <p:cNvCxnSpPr>
              <a:stCxn id="894" idx="5"/>
              <a:endCxn id="955" idx="0"/>
            </p:cNvCxnSpPr>
            <p:nvPr/>
          </p:nvCxnSpPr>
          <p:spPr>
            <a:xfrm>
              <a:off x="4546915" y="2903586"/>
              <a:ext cx="4278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2" name="Google Shape;962;p82"/>
            <p:cNvCxnSpPr>
              <a:stCxn id="892" idx="5"/>
              <a:endCxn id="955" idx="0"/>
            </p:cNvCxnSpPr>
            <p:nvPr/>
          </p:nvCxnSpPr>
          <p:spPr>
            <a:xfrm>
              <a:off x="3678418" y="2903586"/>
              <a:ext cx="5146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963;p82"/>
            <p:cNvCxnSpPr>
              <a:stCxn id="878" idx="5"/>
              <a:endCxn id="955" idx="0"/>
            </p:cNvCxnSpPr>
            <p:nvPr/>
          </p:nvCxnSpPr>
          <p:spPr>
            <a:xfrm>
              <a:off x="2809921" y="2903586"/>
              <a:ext cx="601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4" name="Google Shape;964;p82"/>
            <p:cNvCxnSpPr>
              <a:stCxn id="887" idx="4"/>
              <a:endCxn id="965" idx="0"/>
            </p:cNvCxnSpPr>
            <p:nvPr/>
          </p:nvCxnSpPr>
          <p:spPr>
            <a:xfrm>
              <a:off x="7081591" y="2932919"/>
              <a:ext cx="0" cy="341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6" name="Google Shape;966;p82"/>
            <p:cNvCxnSpPr>
              <a:stCxn id="884" idx="3"/>
              <a:endCxn id="965" idx="0"/>
            </p:cNvCxnSpPr>
            <p:nvPr/>
          </p:nvCxnSpPr>
          <p:spPr>
            <a:xfrm flipH="1">
              <a:off x="7081572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7" name="Google Shape;967;p82"/>
            <p:cNvCxnSpPr>
              <a:stCxn id="902" idx="3"/>
              <a:endCxn id="965" idx="0"/>
            </p:cNvCxnSpPr>
            <p:nvPr/>
          </p:nvCxnSpPr>
          <p:spPr>
            <a:xfrm flipH="1">
              <a:off x="7081455" y="2903586"/>
              <a:ext cx="1672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8" name="Google Shape;968;p82"/>
            <p:cNvCxnSpPr>
              <a:stCxn id="881" idx="3"/>
              <a:endCxn id="965" idx="0"/>
            </p:cNvCxnSpPr>
            <p:nvPr/>
          </p:nvCxnSpPr>
          <p:spPr>
            <a:xfrm flipH="1">
              <a:off x="7081453" y="2903586"/>
              <a:ext cx="2541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9" name="Google Shape;969;p82"/>
            <p:cNvCxnSpPr>
              <a:stCxn id="898" idx="5"/>
              <a:endCxn id="965" idx="0"/>
            </p:cNvCxnSpPr>
            <p:nvPr/>
          </p:nvCxnSpPr>
          <p:spPr>
            <a:xfrm>
              <a:off x="6283909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0" name="Google Shape;970;p82"/>
            <p:cNvCxnSpPr>
              <a:stCxn id="896" idx="5"/>
              <a:endCxn id="965" idx="0"/>
            </p:cNvCxnSpPr>
            <p:nvPr/>
          </p:nvCxnSpPr>
          <p:spPr>
            <a:xfrm>
              <a:off x="5415412" y="2903586"/>
              <a:ext cx="1666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1" name="Google Shape;971;p82"/>
            <p:cNvCxnSpPr>
              <a:stCxn id="894" idx="5"/>
              <a:endCxn id="965" idx="0"/>
            </p:cNvCxnSpPr>
            <p:nvPr/>
          </p:nvCxnSpPr>
          <p:spPr>
            <a:xfrm>
              <a:off x="4546915" y="2903586"/>
              <a:ext cx="253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2" name="Google Shape;972;p82"/>
            <p:cNvCxnSpPr>
              <a:stCxn id="892" idx="5"/>
              <a:endCxn id="965" idx="0"/>
            </p:cNvCxnSpPr>
            <p:nvPr/>
          </p:nvCxnSpPr>
          <p:spPr>
            <a:xfrm>
              <a:off x="3678418" y="2903586"/>
              <a:ext cx="3403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3" name="Google Shape;973;p82"/>
            <p:cNvCxnSpPr>
              <a:stCxn id="878" idx="5"/>
              <a:endCxn id="965" idx="0"/>
            </p:cNvCxnSpPr>
            <p:nvPr/>
          </p:nvCxnSpPr>
          <p:spPr>
            <a:xfrm>
              <a:off x="2809921" y="2903586"/>
              <a:ext cx="4271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4" name="Google Shape;974;p82"/>
            <p:cNvCxnSpPr>
              <a:stCxn id="881" idx="4"/>
              <a:endCxn id="975" idx="0"/>
            </p:cNvCxnSpPr>
            <p:nvPr/>
          </p:nvCxnSpPr>
          <p:spPr>
            <a:xfrm>
              <a:off x="9693269" y="2932919"/>
              <a:ext cx="0" cy="341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6" name="Google Shape;976;p82"/>
            <p:cNvCxnSpPr>
              <a:stCxn id="902" idx="5"/>
              <a:endCxn id="975" idx="0"/>
            </p:cNvCxnSpPr>
            <p:nvPr/>
          </p:nvCxnSpPr>
          <p:spPr>
            <a:xfrm>
              <a:off x="8895587" y="2903586"/>
              <a:ext cx="797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7" name="Google Shape;977;p82"/>
            <p:cNvCxnSpPr>
              <a:stCxn id="884" idx="5"/>
              <a:endCxn id="975" idx="0"/>
            </p:cNvCxnSpPr>
            <p:nvPr/>
          </p:nvCxnSpPr>
          <p:spPr>
            <a:xfrm>
              <a:off x="8020903" y="2903586"/>
              <a:ext cx="1672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8" name="Google Shape;978;p82"/>
            <p:cNvCxnSpPr>
              <a:stCxn id="887" idx="5"/>
              <a:endCxn id="975" idx="0"/>
            </p:cNvCxnSpPr>
            <p:nvPr/>
          </p:nvCxnSpPr>
          <p:spPr>
            <a:xfrm>
              <a:off x="7152406" y="2903586"/>
              <a:ext cx="2541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9" name="Google Shape;979;p82"/>
            <p:cNvCxnSpPr>
              <a:stCxn id="898" idx="5"/>
              <a:endCxn id="975" idx="0"/>
            </p:cNvCxnSpPr>
            <p:nvPr/>
          </p:nvCxnSpPr>
          <p:spPr>
            <a:xfrm>
              <a:off x="6283909" y="2903586"/>
              <a:ext cx="3409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0" name="Google Shape;980;p82"/>
            <p:cNvCxnSpPr>
              <a:stCxn id="896" idx="5"/>
              <a:endCxn id="975" idx="0"/>
            </p:cNvCxnSpPr>
            <p:nvPr/>
          </p:nvCxnSpPr>
          <p:spPr>
            <a:xfrm>
              <a:off x="5415412" y="2903586"/>
              <a:ext cx="42780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1" name="Google Shape;981;p82"/>
            <p:cNvCxnSpPr>
              <a:stCxn id="894" idx="5"/>
              <a:endCxn id="975" idx="0"/>
            </p:cNvCxnSpPr>
            <p:nvPr/>
          </p:nvCxnSpPr>
          <p:spPr>
            <a:xfrm>
              <a:off x="4546915" y="2903586"/>
              <a:ext cx="51465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2" name="Google Shape;982;p82"/>
            <p:cNvCxnSpPr>
              <a:stCxn id="892" idx="5"/>
              <a:endCxn id="975" idx="0"/>
            </p:cNvCxnSpPr>
            <p:nvPr/>
          </p:nvCxnSpPr>
          <p:spPr>
            <a:xfrm>
              <a:off x="3678418" y="2903586"/>
              <a:ext cx="60147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3" name="Google Shape;983;p82"/>
            <p:cNvCxnSpPr>
              <a:stCxn id="878" idx="5"/>
              <a:endCxn id="975" idx="0"/>
            </p:cNvCxnSpPr>
            <p:nvPr/>
          </p:nvCxnSpPr>
          <p:spPr>
            <a:xfrm>
              <a:off x="2809921" y="2903586"/>
              <a:ext cx="6883200" cy="3705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25" name="Google Shape;925;p82"/>
            <p:cNvSpPr/>
            <p:nvPr/>
          </p:nvSpPr>
          <p:spPr>
            <a:xfrm>
              <a:off x="2373345" y="3274038"/>
              <a:ext cx="73152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endParaRPr/>
            </a:p>
          </p:txBody>
        </p:sp>
        <p:sp>
          <p:nvSpPr>
            <p:cNvPr id="870" name="Google Shape;870;p82"/>
            <p:cNvSpPr/>
            <p:nvPr/>
          </p:nvSpPr>
          <p:spPr>
            <a:xfrm>
              <a:off x="2373345" y="670195"/>
              <a:ext cx="73152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endParaRPr/>
            </a:p>
          </p:txBody>
        </p:sp>
        <p:sp>
          <p:nvSpPr>
            <p:cNvPr id="984" name="Google Shape;984;p82"/>
            <p:cNvSpPr/>
            <p:nvPr/>
          </p:nvSpPr>
          <p:spPr>
            <a:xfrm>
              <a:off x="2577997" y="3775829"/>
              <a:ext cx="322217" cy="31569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82"/>
            <p:cNvSpPr/>
            <p:nvPr/>
          </p:nvSpPr>
          <p:spPr>
            <a:xfrm>
              <a:off x="2638957" y="2732622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2"/>
            <p:cNvSpPr/>
            <p:nvPr/>
          </p:nvSpPr>
          <p:spPr>
            <a:xfrm>
              <a:off x="2638956" y="1456888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82"/>
            <p:cNvSpPr/>
            <p:nvPr/>
          </p:nvSpPr>
          <p:spPr>
            <a:xfrm>
              <a:off x="3241842" y="3274038"/>
              <a:ext cx="73152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59" name="Google Shape;859;p82"/>
            <p:cNvSpPr/>
            <p:nvPr/>
          </p:nvSpPr>
          <p:spPr>
            <a:xfrm>
              <a:off x="3241842" y="670195"/>
              <a:ext cx="73152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985" name="Google Shape;985;p82"/>
            <p:cNvSpPr/>
            <p:nvPr/>
          </p:nvSpPr>
          <p:spPr>
            <a:xfrm>
              <a:off x="3446494" y="3775829"/>
              <a:ext cx="322217" cy="31569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82"/>
            <p:cNvSpPr/>
            <p:nvPr/>
          </p:nvSpPr>
          <p:spPr>
            <a:xfrm>
              <a:off x="3507454" y="2732622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82"/>
            <p:cNvSpPr/>
            <p:nvPr/>
          </p:nvSpPr>
          <p:spPr>
            <a:xfrm>
              <a:off x="3507453" y="1456888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82"/>
            <p:cNvSpPr/>
            <p:nvPr/>
          </p:nvSpPr>
          <p:spPr>
            <a:xfrm>
              <a:off x="4110339" y="3274038"/>
              <a:ext cx="73152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853" name="Google Shape;853;p82"/>
            <p:cNvSpPr/>
            <p:nvPr/>
          </p:nvSpPr>
          <p:spPr>
            <a:xfrm>
              <a:off x="4110339" y="670195"/>
              <a:ext cx="73152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986" name="Google Shape;986;p82"/>
            <p:cNvSpPr/>
            <p:nvPr/>
          </p:nvSpPr>
          <p:spPr>
            <a:xfrm>
              <a:off x="4314991" y="3775829"/>
              <a:ext cx="322217" cy="31569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82"/>
            <p:cNvSpPr/>
            <p:nvPr/>
          </p:nvSpPr>
          <p:spPr>
            <a:xfrm>
              <a:off x="4375951" y="2732622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82"/>
            <p:cNvSpPr/>
            <p:nvPr/>
          </p:nvSpPr>
          <p:spPr>
            <a:xfrm>
              <a:off x="4375950" y="1456888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82"/>
            <p:cNvSpPr/>
            <p:nvPr/>
          </p:nvSpPr>
          <p:spPr>
            <a:xfrm>
              <a:off x="4978836" y="3274038"/>
              <a:ext cx="73152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843" name="Google Shape;843;p82"/>
            <p:cNvSpPr/>
            <p:nvPr/>
          </p:nvSpPr>
          <p:spPr>
            <a:xfrm>
              <a:off x="4978836" y="670195"/>
              <a:ext cx="73152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987" name="Google Shape;987;p82"/>
            <p:cNvSpPr/>
            <p:nvPr/>
          </p:nvSpPr>
          <p:spPr>
            <a:xfrm>
              <a:off x="5183488" y="3775829"/>
              <a:ext cx="322217" cy="31569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82"/>
            <p:cNvSpPr/>
            <p:nvPr/>
          </p:nvSpPr>
          <p:spPr>
            <a:xfrm>
              <a:off x="5244448" y="2732622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82"/>
            <p:cNvSpPr/>
            <p:nvPr/>
          </p:nvSpPr>
          <p:spPr>
            <a:xfrm>
              <a:off x="5244447" y="1456888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82"/>
            <p:cNvSpPr/>
            <p:nvPr/>
          </p:nvSpPr>
          <p:spPr>
            <a:xfrm>
              <a:off x="5847333" y="3274038"/>
              <a:ext cx="73152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833" name="Google Shape;833;p82"/>
            <p:cNvSpPr/>
            <p:nvPr/>
          </p:nvSpPr>
          <p:spPr>
            <a:xfrm>
              <a:off x="5847333" y="670195"/>
              <a:ext cx="73152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988" name="Google Shape;988;p82"/>
            <p:cNvSpPr/>
            <p:nvPr/>
          </p:nvSpPr>
          <p:spPr>
            <a:xfrm>
              <a:off x="6051985" y="3775829"/>
              <a:ext cx="322217" cy="31569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82"/>
            <p:cNvSpPr/>
            <p:nvPr/>
          </p:nvSpPr>
          <p:spPr>
            <a:xfrm>
              <a:off x="6112945" y="2732622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82"/>
            <p:cNvSpPr/>
            <p:nvPr/>
          </p:nvSpPr>
          <p:spPr>
            <a:xfrm>
              <a:off x="6112944" y="1456888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82"/>
            <p:cNvSpPr/>
            <p:nvPr/>
          </p:nvSpPr>
          <p:spPr>
            <a:xfrm>
              <a:off x="6715830" y="3274038"/>
              <a:ext cx="73152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822" name="Google Shape;822;p82"/>
            <p:cNvSpPr/>
            <p:nvPr/>
          </p:nvSpPr>
          <p:spPr>
            <a:xfrm>
              <a:off x="6715830" y="670195"/>
              <a:ext cx="73152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989" name="Google Shape;989;p82"/>
            <p:cNvSpPr/>
            <p:nvPr/>
          </p:nvSpPr>
          <p:spPr>
            <a:xfrm>
              <a:off x="6920482" y="3775829"/>
              <a:ext cx="322217" cy="31569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82"/>
            <p:cNvSpPr/>
            <p:nvPr/>
          </p:nvSpPr>
          <p:spPr>
            <a:xfrm>
              <a:off x="6981442" y="2732622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82"/>
            <p:cNvSpPr/>
            <p:nvPr/>
          </p:nvSpPr>
          <p:spPr>
            <a:xfrm>
              <a:off x="6981441" y="1456888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82"/>
            <p:cNvSpPr/>
            <p:nvPr/>
          </p:nvSpPr>
          <p:spPr>
            <a:xfrm>
              <a:off x="7584327" y="3274038"/>
              <a:ext cx="73152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813" name="Google Shape;813;p82"/>
            <p:cNvSpPr/>
            <p:nvPr/>
          </p:nvSpPr>
          <p:spPr>
            <a:xfrm>
              <a:off x="7584327" y="670195"/>
              <a:ext cx="73152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990" name="Google Shape;990;p82"/>
            <p:cNvSpPr/>
            <p:nvPr/>
          </p:nvSpPr>
          <p:spPr>
            <a:xfrm>
              <a:off x="7788979" y="3775829"/>
              <a:ext cx="322217" cy="31569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82"/>
            <p:cNvSpPr/>
            <p:nvPr/>
          </p:nvSpPr>
          <p:spPr>
            <a:xfrm>
              <a:off x="7849939" y="2732622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82"/>
            <p:cNvSpPr/>
            <p:nvPr/>
          </p:nvSpPr>
          <p:spPr>
            <a:xfrm>
              <a:off x="7849938" y="1456888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82"/>
            <p:cNvSpPr/>
            <p:nvPr/>
          </p:nvSpPr>
          <p:spPr>
            <a:xfrm>
              <a:off x="8459011" y="3274038"/>
              <a:ext cx="73152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802" name="Google Shape;802;p82"/>
            <p:cNvSpPr/>
            <p:nvPr/>
          </p:nvSpPr>
          <p:spPr>
            <a:xfrm>
              <a:off x="8459011" y="670195"/>
              <a:ext cx="73152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991" name="Google Shape;991;p82"/>
            <p:cNvSpPr/>
            <p:nvPr/>
          </p:nvSpPr>
          <p:spPr>
            <a:xfrm>
              <a:off x="8663663" y="3775829"/>
              <a:ext cx="322217" cy="31569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82"/>
            <p:cNvSpPr/>
            <p:nvPr/>
          </p:nvSpPr>
          <p:spPr>
            <a:xfrm>
              <a:off x="8724623" y="2732622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82"/>
            <p:cNvSpPr/>
            <p:nvPr/>
          </p:nvSpPr>
          <p:spPr>
            <a:xfrm>
              <a:off x="8724622" y="1456888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82"/>
            <p:cNvSpPr/>
            <p:nvPr/>
          </p:nvSpPr>
          <p:spPr>
            <a:xfrm>
              <a:off x="9327508" y="3274038"/>
              <a:ext cx="73152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[SEP]</a:t>
              </a:r>
              <a:endParaRPr/>
            </a:p>
          </p:txBody>
        </p:sp>
        <p:sp>
          <p:nvSpPr>
            <p:cNvPr id="785" name="Google Shape;785;p82"/>
            <p:cNvSpPr/>
            <p:nvPr/>
          </p:nvSpPr>
          <p:spPr>
            <a:xfrm>
              <a:off x="9327508" y="670195"/>
              <a:ext cx="73152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[SEP]</a:t>
              </a:r>
              <a:endParaRPr/>
            </a:p>
          </p:txBody>
        </p:sp>
        <p:sp>
          <p:nvSpPr>
            <p:cNvPr id="992" name="Google Shape;992;p82"/>
            <p:cNvSpPr/>
            <p:nvPr/>
          </p:nvSpPr>
          <p:spPr>
            <a:xfrm>
              <a:off x="9532160" y="3775829"/>
              <a:ext cx="322217" cy="31569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82"/>
            <p:cNvSpPr/>
            <p:nvPr/>
          </p:nvSpPr>
          <p:spPr>
            <a:xfrm>
              <a:off x="9593120" y="2732622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82"/>
            <p:cNvSpPr/>
            <p:nvPr/>
          </p:nvSpPr>
          <p:spPr>
            <a:xfrm>
              <a:off x="9593119" y="1456888"/>
              <a:ext cx="200297" cy="200297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3" name="Google Shape;993;p82"/>
            <p:cNvCxnSpPr>
              <a:endCxn id="892" idx="1"/>
            </p:cNvCxnSpPr>
            <p:nvPr/>
          </p:nvCxnSpPr>
          <p:spPr>
            <a:xfrm>
              <a:off x="2809887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82"/>
            <p:cNvCxnSpPr>
              <a:endCxn id="892" idx="0"/>
            </p:cNvCxnSpPr>
            <p:nvPr/>
          </p:nvCxnSpPr>
          <p:spPr>
            <a:xfrm>
              <a:off x="3607602" y="2294922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82"/>
            <p:cNvCxnSpPr>
              <a:endCxn id="892" idx="7"/>
            </p:cNvCxnSpPr>
            <p:nvPr/>
          </p:nvCxnSpPr>
          <p:spPr>
            <a:xfrm flipH="1">
              <a:off x="3678418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82"/>
            <p:cNvCxnSpPr>
              <a:endCxn id="892" idx="7"/>
            </p:cNvCxnSpPr>
            <p:nvPr/>
          </p:nvCxnSpPr>
          <p:spPr>
            <a:xfrm flipH="1">
              <a:off x="3678418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82"/>
            <p:cNvCxnSpPr>
              <a:endCxn id="892" idx="7"/>
            </p:cNvCxnSpPr>
            <p:nvPr/>
          </p:nvCxnSpPr>
          <p:spPr>
            <a:xfrm flipH="1">
              <a:off x="3678418" y="2265755"/>
              <a:ext cx="246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8" name="Google Shape;998;p82"/>
            <p:cNvCxnSpPr>
              <a:endCxn id="892" idx="7"/>
            </p:cNvCxnSpPr>
            <p:nvPr/>
          </p:nvCxnSpPr>
          <p:spPr>
            <a:xfrm flipH="1">
              <a:off x="3678418" y="2265755"/>
              <a:ext cx="3332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9" name="Google Shape;999;p82"/>
            <p:cNvCxnSpPr>
              <a:endCxn id="892" idx="7"/>
            </p:cNvCxnSpPr>
            <p:nvPr/>
          </p:nvCxnSpPr>
          <p:spPr>
            <a:xfrm flipH="1">
              <a:off x="3678418" y="2265755"/>
              <a:ext cx="4200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0" name="Google Shape;1000;p82"/>
            <p:cNvCxnSpPr>
              <a:endCxn id="892" idx="7"/>
            </p:cNvCxnSpPr>
            <p:nvPr/>
          </p:nvCxnSpPr>
          <p:spPr>
            <a:xfrm flipH="1">
              <a:off x="3678418" y="2265755"/>
              <a:ext cx="507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1" name="Google Shape;1001;p82"/>
            <p:cNvCxnSpPr>
              <a:endCxn id="892" idx="7"/>
            </p:cNvCxnSpPr>
            <p:nvPr/>
          </p:nvCxnSpPr>
          <p:spPr>
            <a:xfrm flipH="1">
              <a:off x="3678418" y="2265755"/>
              <a:ext cx="594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2" name="Google Shape;1002;p82"/>
            <p:cNvCxnSpPr>
              <a:endCxn id="894" idx="0"/>
            </p:cNvCxnSpPr>
            <p:nvPr/>
          </p:nvCxnSpPr>
          <p:spPr>
            <a:xfrm>
              <a:off x="4476100" y="2294922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82"/>
            <p:cNvCxnSpPr>
              <a:endCxn id="894" idx="1"/>
            </p:cNvCxnSpPr>
            <p:nvPr/>
          </p:nvCxnSpPr>
          <p:spPr>
            <a:xfrm>
              <a:off x="3678384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82"/>
            <p:cNvCxnSpPr>
              <a:endCxn id="894" idx="1"/>
            </p:cNvCxnSpPr>
            <p:nvPr/>
          </p:nvCxnSpPr>
          <p:spPr>
            <a:xfrm>
              <a:off x="2809884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5" name="Google Shape;1005;p82"/>
            <p:cNvCxnSpPr>
              <a:endCxn id="894" idx="7"/>
            </p:cNvCxnSpPr>
            <p:nvPr/>
          </p:nvCxnSpPr>
          <p:spPr>
            <a:xfrm flipH="1">
              <a:off x="4546915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6" name="Google Shape;1006;p82"/>
            <p:cNvCxnSpPr>
              <a:endCxn id="894" idx="7"/>
            </p:cNvCxnSpPr>
            <p:nvPr/>
          </p:nvCxnSpPr>
          <p:spPr>
            <a:xfrm flipH="1">
              <a:off x="4546915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7" name="Google Shape;1007;p82"/>
            <p:cNvCxnSpPr>
              <a:endCxn id="894" idx="7"/>
            </p:cNvCxnSpPr>
            <p:nvPr/>
          </p:nvCxnSpPr>
          <p:spPr>
            <a:xfrm flipH="1">
              <a:off x="4546915" y="2265755"/>
              <a:ext cx="246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8" name="Google Shape;1008;p82"/>
            <p:cNvCxnSpPr>
              <a:endCxn id="894" idx="7"/>
            </p:cNvCxnSpPr>
            <p:nvPr/>
          </p:nvCxnSpPr>
          <p:spPr>
            <a:xfrm flipH="1">
              <a:off x="4546915" y="2265755"/>
              <a:ext cx="3332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9" name="Google Shape;1009;p82"/>
            <p:cNvCxnSpPr>
              <a:endCxn id="894" idx="7"/>
            </p:cNvCxnSpPr>
            <p:nvPr/>
          </p:nvCxnSpPr>
          <p:spPr>
            <a:xfrm flipH="1">
              <a:off x="4546915" y="2265755"/>
              <a:ext cx="420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0" name="Google Shape;1010;p82"/>
            <p:cNvCxnSpPr>
              <a:endCxn id="894" idx="7"/>
            </p:cNvCxnSpPr>
            <p:nvPr/>
          </p:nvCxnSpPr>
          <p:spPr>
            <a:xfrm flipH="1">
              <a:off x="4546915" y="2265755"/>
              <a:ext cx="507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1" name="Google Shape;1011;p82"/>
            <p:cNvCxnSpPr>
              <a:endCxn id="896" idx="7"/>
            </p:cNvCxnSpPr>
            <p:nvPr/>
          </p:nvCxnSpPr>
          <p:spPr>
            <a:xfrm flipH="1">
              <a:off x="5415412" y="2265755"/>
              <a:ext cx="420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2" name="Google Shape;1012;p82"/>
            <p:cNvCxnSpPr>
              <a:endCxn id="896" idx="7"/>
            </p:cNvCxnSpPr>
            <p:nvPr/>
          </p:nvCxnSpPr>
          <p:spPr>
            <a:xfrm flipH="1">
              <a:off x="5415412" y="2265755"/>
              <a:ext cx="3338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3" name="Google Shape;1013;p82"/>
            <p:cNvCxnSpPr>
              <a:endCxn id="896" idx="7"/>
            </p:cNvCxnSpPr>
            <p:nvPr/>
          </p:nvCxnSpPr>
          <p:spPr>
            <a:xfrm flipH="1">
              <a:off x="5415412" y="2265755"/>
              <a:ext cx="246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4" name="Google Shape;1014;p82"/>
            <p:cNvCxnSpPr>
              <a:endCxn id="896" idx="7"/>
            </p:cNvCxnSpPr>
            <p:nvPr/>
          </p:nvCxnSpPr>
          <p:spPr>
            <a:xfrm flipH="1">
              <a:off x="5415412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5" name="Google Shape;1015;p82"/>
            <p:cNvCxnSpPr>
              <a:endCxn id="896" idx="7"/>
            </p:cNvCxnSpPr>
            <p:nvPr/>
          </p:nvCxnSpPr>
          <p:spPr>
            <a:xfrm flipH="1">
              <a:off x="5415412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6" name="Google Shape;1016;p82"/>
            <p:cNvCxnSpPr>
              <a:endCxn id="896" idx="0"/>
            </p:cNvCxnSpPr>
            <p:nvPr/>
          </p:nvCxnSpPr>
          <p:spPr>
            <a:xfrm>
              <a:off x="5344597" y="2294922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82"/>
            <p:cNvCxnSpPr>
              <a:endCxn id="896" idx="1"/>
            </p:cNvCxnSpPr>
            <p:nvPr/>
          </p:nvCxnSpPr>
          <p:spPr>
            <a:xfrm>
              <a:off x="4546881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82"/>
            <p:cNvCxnSpPr>
              <a:endCxn id="896" idx="1"/>
            </p:cNvCxnSpPr>
            <p:nvPr/>
          </p:nvCxnSpPr>
          <p:spPr>
            <a:xfrm>
              <a:off x="3678381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82"/>
            <p:cNvCxnSpPr>
              <a:endCxn id="896" idx="1"/>
            </p:cNvCxnSpPr>
            <p:nvPr/>
          </p:nvCxnSpPr>
          <p:spPr>
            <a:xfrm>
              <a:off x="2809881" y="2265755"/>
              <a:ext cx="246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82"/>
            <p:cNvCxnSpPr>
              <a:endCxn id="878" idx="0"/>
            </p:cNvCxnSpPr>
            <p:nvPr/>
          </p:nvCxnSpPr>
          <p:spPr>
            <a:xfrm>
              <a:off x="2739106" y="2294922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82"/>
            <p:cNvCxnSpPr>
              <a:endCxn id="878" idx="7"/>
            </p:cNvCxnSpPr>
            <p:nvPr/>
          </p:nvCxnSpPr>
          <p:spPr>
            <a:xfrm flipH="1">
              <a:off x="2809921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82"/>
            <p:cNvCxnSpPr>
              <a:endCxn id="878" idx="7"/>
            </p:cNvCxnSpPr>
            <p:nvPr/>
          </p:nvCxnSpPr>
          <p:spPr>
            <a:xfrm flipH="1">
              <a:off x="2809921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3" name="Google Shape;1023;p82"/>
            <p:cNvCxnSpPr>
              <a:endCxn id="878" idx="7"/>
            </p:cNvCxnSpPr>
            <p:nvPr/>
          </p:nvCxnSpPr>
          <p:spPr>
            <a:xfrm flipH="1">
              <a:off x="2809921" y="2265755"/>
              <a:ext cx="246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4" name="Google Shape;1024;p82"/>
            <p:cNvCxnSpPr>
              <a:endCxn id="878" idx="7"/>
            </p:cNvCxnSpPr>
            <p:nvPr/>
          </p:nvCxnSpPr>
          <p:spPr>
            <a:xfrm flipH="1">
              <a:off x="2809921" y="2265755"/>
              <a:ext cx="3332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5" name="Google Shape;1025;p82"/>
            <p:cNvCxnSpPr>
              <a:endCxn id="878" idx="7"/>
            </p:cNvCxnSpPr>
            <p:nvPr/>
          </p:nvCxnSpPr>
          <p:spPr>
            <a:xfrm flipH="1">
              <a:off x="2809921" y="2265755"/>
              <a:ext cx="4200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6" name="Google Shape;1026;p82"/>
            <p:cNvCxnSpPr/>
            <p:nvPr/>
          </p:nvCxnSpPr>
          <p:spPr>
            <a:xfrm flipH="1">
              <a:off x="2809919" y="2265719"/>
              <a:ext cx="5069352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7" name="Google Shape;1027;p82"/>
            <p:cNvCxnSpPr>
              <a:endCxn id="898" idx="0"/>
            </p:cNvCxnSpPr>
            <p:nvPr/>
          </p:nvCxnSpPr>
          <p:spPr>
            <a:xfrm>
              <a:off x="6213093" y="2294922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8" name="Google Shape;1028;p82"/>
            <p:cNvCxnSpPr>
              <a:endCxn id="898" idx="7"/>
            </p:cNvCxnSpPr>
            <p:nvPr/>
          </p:nvCxnSpPr>
          <p:spPr>
            <a:xfrm flipH="1">
              <a:off x="6283909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9" name="Google Shape;1029;p82"/>
            <p:cNvCxnSpPr>
              <a:endCxn id="898" idx="7"/>
            </p:cNvCxnSpPr>
            <p:nvPr/>
          </p:nvCxnSpPr>
          <p:spPr>
            <a:xfrm flipH="1">
              <a:off x="6283909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0" name="Google Shape;1030;p82"/>
            <p:cNvCxnSpPr>
              <a:endCxn id="898" idx="7"/>
            </p:cNvCxnSpPr>
            <p:nvPr/>
          </p:nvCxnSpPr>
          <p:spPr>
            <a:xfrm flipH="1">
              <a:off x="6283909" y="2265755"/>
              <a:ext cx="2469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1" name="Google Shape;1031;p82"/>
            <p:cNvCxnSpPr>
              <a:endCxn id="898" idx="7"/>
            </p:cNvCxnSpPr>
            <p:nvPr/>
          </p:nvCxnSpPr>
          <p:spPr>
            <a:xfrm flipH="1">
              <a:off x="6283909" y="2265755"/>
              <a:ext cx="3338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2" name="Google Shape;1032;p82"/>
            <p:cNvCxnSpPr>
              <a:endCxn id="898" idx="1"/>
            </p:cNvCxnSpPr>
            <p:nvPr/>
          </p:nvCxnSpPr>
          <p:spPr>
            <a:xfrm>
              <a:off x="5415378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3" name="Google Shape;1033;p82"/>
            <p:cNvCxnSpPr>
              <a:endCxn id="898" idx="1"/>
            </p:cNvCxnSpPr>
            <p:nvPr/>
          </p:nvCxnSpPr>
          <p:spPr>
            <a:xfrm>
              <a:off x="4546878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4" name="Google Shape;1034;p82"/>
            <p:cNvCxnSpPr>
              <a:endCxn id="898" idx="1"/>
            </p:cNvCxnSpPr>
            <p:nvPr/>
          </p:nvCxnSpPr>
          <p:spPr>
            <a:xfrm>
              <a:off x="3678378" y="2265755"/>
              <a:ext cx="246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5" name="Google Shape;1035;p82"/>
            <p:cNvCxnSpPr>
              <a:endCxn id="898" idx="1"/>
            </p:cNvCxnSpPr>
            <p:nvPr/>
          </p:nvCxnSpPr>
          <p:spPr>
            <a:xfrm>
              <a:off x="2809878" y="2265755"/>
              <a:ext cx="3332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6" name="Google Shape;1036;p82"/>
            <p:cNvCxnSpPr>
              <a:endCxn id="884" idx="0"/>
            </p:cNvCxnSpPr>
            <p:nvPr/>
          </p:nvCxnSpPr>
          <p:spPr>
            <a:xfrm>
              <a:off x="7950088" y="2294922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7" name="Google Shape;1037;p82"/>
            <p:cNvCxnSpPr>
              <a:endCxn id="884" idx="7"/>
            </p:cNvCxnSpPr>
            <p:nvPr/>
          </p:nvCxnSpPr>
          <p:spPr>
            <a:xfrm flipH="1">
              <a:off x="8020903" y="2265755"/>
              <a:ext cx="7332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8" name="Google Shape;1038;p82"/>
            <p:cNvCxnSpPr>
              <a:endCxn id="884" idx="7"/>
            </p:cNvCxnSpPr>
            <p:nvPr/>
          </p:nvCxnSpPr>
          <p:spPr>
            <a:xfrm flipH="1">
              <a:off x="8020903" y="2265755"/>
              <a:ext cx="1601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9" name="Google Shape;1039;p82"/>
            <p:cNvCxnSpPr>
              <a:endCxn id="884" idx="1"/>
            </p:cNvCxnSpPr>
            <p:nvPr/>
          </p:nvCxnSpPr>
          <p:spPr>
            <a:xfrm>
              <a:off x="7152372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0" name="Google Shape;1040;p82"/>
            <p:cNvCxnSpPr>
              <a:endCxn id="884" idx="1"/>
            </p:cNvCxnSpPr>
            <p:nvPr/>
          </p:nvCxnSpPr>
          <p:spPr>
            <a:xfrm>
              <a:off x="6283872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1" name="Google Shape;1041;p82"/>
            <p:cNvCxnSpPr/>
            <p:nvPr/>
          </p:nvCxnSpPr>
          <p:spPr>
            <a:xfrm>
              <a:off x="5415411" y="2265719"/>
              <a:ext cx="2463860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82"/>
            <p:cNvCxnSpPr/>
            <p:nvPr/>
          </p:nvCxnSpPr>
          <p:spPr>
            <a:xfrm>
              <a:off x="4546914" y="2265719"/>
              <a:ext cx="3332357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82"/>
            <p:cNvCxnSpPr>
              <a:endCxn id="884" idx="1"/>
            </p:cNvCxnSpPr>
            <p:nvPr/>
          </p:nvCxnSpPr>
          <p:spPr>
            <a:xfrm>
              <a:off x="3678372" y="2265755"/>
              <a:ext cx="4200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82"/>
            <p:cNvCxnSpPr>
              <a:endCxn id="902" idx="0"/>
            </p:cNvCxnSpPr>
            <p:nvPr/>
          </p:nvCxnSpPr>
          <p:spPr>
            <a:xfrm>
              <a:off x="8824771" y="2294922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5" name="Google Shape;1045;p82"/>
            <p:cNvCxnSpPr>
              <a:endCxn id="902" idx="7"/>
            </p:cNvCxnSpPr>
            <p:nvPr/>
          </p:nvCxnSpPr>
          <p:spPr>
            <a:xfrm flipH="1">
              <a:off x="8895587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6" name="Google Shape;1046;p82"/>
            <p:cNvCxnSpPr>
              <a:endCxn id="902" idx="1"/>
            </p:cNvCxnSpPr>
            <p:nvPr/>
          </p:nvCxnSpPr>
          <p:spPr>
            <a:xfrm>
              <a:off x="8020755" y="2265755"/>
              <a:ext cx="7332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7" name="Google Shape;1047;p82"/>
            <p:cNvCxnSpPr>
              <a:endCxn id="902" idx="1"/>
            </p:cNvCxnSpPr>
            <p:nvPr/>
          </p:nvCxnSpPr>
          <p:spPr>
            <a:xfrm>
              <a:off x="7152255" y="2265755"/>
              <a:ext cx="16017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8" name="Google Shape;1048;p82"/>
            <p:cNvCxnSpPr>
              <a:endCxn id="902" idx="1"/>
            </p:cNvCxnSpPr>
            <p:nvPr/>
          </p:nvCxnSpPr>
          <p:spPr>
            <a:xfrm>
              <a:off x="6284055" y="2265755"/>
              <a:ext cx="2469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9" name="Google Shape;1049;p82"/>
            <p:cNvCxnSpPr>
              <a:endCxn id="902" idx="1"/>
            </p:cNvCxnSpPr>
            <p:nvPr/>
          </p:nvCxnSpPr>
          <p:spPr>
            <a:xfrm>
              <a:off x="5415555" y="2265755"/>
              <a:ext cx="3338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0" name="Google Shape;1050;p82"/>
            <p:cNvCxnSpPr>
              <a:endCxn id="902" idx="1"/>
            </p:cNvCxnSpPr>
            <p:nvPr/>
          </p:nvCxnSpPr>
          <p:spPr>
            <a:xfrm>
              <a:off x="4547055" y="2265755"/>
              <a:ext cx="420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1" name="Google Shape;1051;p82"/>
            <p:cNvCxnSpPr>
              <a:endCxn id="902" idx="1"/>
            </p:cNvCxnSpPr>
            <p:nvPr/>
          </p:nvCxnSpPr>
          <p:spPr>
            <a:xfrm>
              <a:off x="3678555" y="2265755"/>
              <a:ext cx="507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2" name="Google Shape;1052;p82"/>
            <p:cNvCxnSpPr>
              <a:endCxn id="902" idx="1"/>
            </p:cNvCxnSpPr>
            <p:nvPr/>
          </p:nvCxnSpPr>
          <p:spPr>
            <a:xfrm>
              <a:off x="2810055" y="2265755"/>
              <a:ext cx="594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3" name="Google Shape;1053;p82"/>
            <p:cNvCxnSpPr>
              <a:endCxn id="887" idx="0"/>
            </p:cNvCxnSpPr>
            <p:nvPr/>
          </p:nvCxnSpPr>
          <p:spPr>
            <a:xfrm>
              <a:off x="7081591" y="2294922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4" name="Google Shape;1054;p82"/>
            <p:cNvCxnSpPr>
              <a:endCxn id="887" idx="7"/>
            </p:cNvCxnSpPr>
            <p:nvPr/>
          </p:nvCxnSpPr>
          <p:spPr>
            <a:xfrm flipH="1">
              <a:off x="7152406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5" name="Google Shape;1055;p82"/>
            <p:cNvCxnSpPr>
              <a:endCxn id="887" idx="7"/>
            </p:cNvCxnSpPr>
            <p:nvPr/>
          </p:nvCxnSpPr>
          <p:spPr>
            <a:xfrm flipH="1">
              <a:off x="7152406" y="2265755"/>
              <a:ext cx="1601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82"/>
            <p:cNvCxnSpPr>
              <a:endCxn id="887" idx="7"/>
            </p:cNvCxnSpPr>
            <p:nvPr/>
          </p:nvCxnSpPr>
          <p:spPr>
            <a:xfrm flipH="1">
              <a:off x="7152406" y="2265755"/>
              <a:ext cx="2469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7" name="Google Shape;1057;p82"/>
            <p:cNvCxnSpPr>
              <a:endCxn id="887" idx="1"/>
            </p:cNvCxnSpPr>
            <p:nvPr/>
          </p:nvCxnSpPr>
          <p:spPr>
            <a:xfrm>
              <a:off x="6283875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82"/>
            <p:cNvCxnSpPr>
              <a:endCxn id="887" idx="1"/>
            </p:cNvCxnSpPr>
            <p:nvPr/>
          </p:nvCxnSpPr>
          <p:spPr>
            <a:xfrm>
              <a:off x="5415375" y="2265755"/>
              <a:ext cx="159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9" name="Google Shape;1059;p82"/>
            <p:cNvCxnSpPr>
              <a:endCxn id="887" idx="1"/>
            </p:cNvCxnSpPr>
            <p:nvPr/>
          </p:nvCxnSpPr>
          <p:spPr>
            <a:xfrm>
              <a:off x="4546875" y="2265755"/>
              <a:ext cx="246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0" name="Google Shape;1060;p82"/>
            <p:cNvCxnSpPr>
              <a:endCxn id="887" idx="1"/>
            </p:cNvCxnSpPr>
            <p:nvPr/>
          </p:nvCxnSpPr>
          <p:spPr>
            <a:xfrm>
              <a:off x="3678375" y="2265755"/>
              <a:ext cx="3332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1" name="Google Shape;1061;p82"/>
            <p:cNvCxnSpPr>
              <a:endCxn id="881" idx="0"/>
            </p:cNvCxnSpPr>
            <p:nvPr/>
          </p:nvCxnSpPr>
          <p:spPr>
            <a:xfrm>
              <a:off x="9693269" y="2294922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2" name="Google Shape;1062;p82"/>
            <p:cNvCxnSpPr>
              <a:endCxn id="881" idx="1"/>
            </p:cNvCxnSpPr>
            <p:nvPr/>
          </p:nvCxnSpPr>
          <p:spPr>
            <a:xfrm>
              <a:off x="8895553" y="2265755"/>
              <a:ext cx="72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3" name="Google Shape;1063;p82"/>
            <p:cNvCxnSpPr>
              <a:endCxn id="881" idx="1"/>
            </p:cNvCxnSpPr>
            <p:nvPr/>
          </p:nvCxnSpPr>
          <p:spPr>
            <a:xfrm>
              <a:off x="8020753" y="2265755"/>
              <a:ext cx="16017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4" name="Google Shape;1064;p82"/>
            <p:cNvCxnSpPr>
              <a:endCxn id="881" idx="1"/>
            </p:cNvCxnSpPr>
            <p:nvPr/>
          </p:nvCxnSpPr>
          <p:spPr>
            <a:xfrm>
              <a:off x="7152553" y="2265755"/>
              <a:ext cx="2469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5" name="Google Shape;1065;p82"/>
            <p:cNvCxnSpPr>
              <a:endCxn id="881" idx="1"/>
            </p:cNvCxnSpPr>
            <p:nvPr/>
          </p:nvCxnSpPr>
          <p:spPr>
            <a:xfrm>
              <a:off x="6284053" y="2265755"/>
              <a:ext cx="3338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6" name="Google Shape;1066;p82"/>
            <p:cNvCxnSpPr>
              <a:stCxn id="800" idx="3"/>
            </p:cNvCxnSpPr>
            <p:nvPr/>
          </p:nvCxnSpPr>
          <p:spPr>
            <a:xfrm flipH="1">
              <a:off x="2810055" y="1627852"/>
              <a:ext cx="594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7" name="Google Shape;1067;p82"/>
            <p:cNvCxnSpPr>
              <a:stCxn id="804" idx="3"/>
            </p:cNvCxnSpPr>
            <p:nvPr/>
          </p:nvCxnSpPr>
          <p:spPr>
            <a:xfrm flipH="1">
              <a:off x="3678552" y="1627852"/>
              <a:ext cx="594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8" name="Google Shape;1068;p82"/>
            <p:cNvCxnSpPr>
              <a:stCxn id="789" idx="5"/>
            </p:cNvCxnSpPr>
            <p:nvPr/>
          </p:nvCxnSpPr>
          <p:spPr>
            <a:xfrm>
              <a:off x="6283908" y="1627852"/>
              <a:ext cx="3338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9" name="Google Shape;1069;p82"/>
            <p:cNvCxnSpPr>
              <a:stCxn id="795" idx="5"/>
            </p:cNvCxnSpPr>
            <p:nvPr/>
          </p:nvCxnSpPr>
          <p:spPr>
            <a:xfrm>
              <a:off x="4546914" y="1627852"/>
              <a:ext cx="507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0" name="Google Shape;1070;p82"/>
            <p:cNvCxnSpPr/>
            <p:nvPr/>
          </p:nvCxnSpPr>
          <p:spPr>
            <a:xfrm>
              <a:off x="2809918" y="1632719"/>
              <a:ext cx="5069353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1" name="Google Shape;1071;p82"/>
            <p:cNvCxnSpPr>
              <a:stCxn id="784" idx="5"/>
            </p:cNvCxnSpPr>
            <p:nvPr/>
          </p:nvCxnSpPr>
          <p:spPr>
            <a:xfrm>
              <a:off x="3678417" y="1627852"/>
              <a:ext cx="594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2" name="Google Shape;1072;p82"/>
            <p:cNvCxnSpPr/>
            <p:nvPr/>
          </p:nvCxnSpPr>
          <p:spPr>
            <a:xfrm>
              <a:off x="2809919" y="1632719"/>
              <a:ext cx="420085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3" name="Google Shape;1073;p82"/>
            <p:cNvCxnSpPr>
              <a:stCxn id="791" idx="5"/>
            </p:cNvCxnSpPr>
            <p:nvPr/>
          </p:nvCxnSpPr>
          <p:spPr>
            <a:xfrm>
              <a:off x="5415411" y="1627852"/>
              <a:ext cx="420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4" name="Google Shape;1074;p82"/>
            <p:cNvCxnSpPr/>
            <p:nvPr/>
          </p:nvCxnSpPr>
          <p:spPr>
            <a:xfrm>
              <a:off x="2809919" y="1632719"/>
              <a:ext cx="726867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5" name="Google Shape;1075;p82"/>
            <p:cNvCxnSpPr/>
            <p:nvPr/>
          </p:nvCxnSpPr>
          <p:spPr>
            <a:xfrm>
              <a:off x="3607601" y="1662052"/>
              <a:ext cx="1" cy="43757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6" name="Google Shape;1076;p82"/>
            <p:cNvCxnSpPr/>
            <p:nvPr/>
          </p:nvCxnSpPr>
          <p:spPr>
            <a:xfrm flipH="1">
              <a:off x="3678417" y="1632719"/>
              <a:ext cx="72686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7" name="Google Shape;1077;p82"/>
            <p:cNvCxnSpPr/>
            <p:nvPr/>
          </p:nvCxnSpPr>
          <p:spPr>
            <a:xfrm flipH="1">
              <a:off x="3678417" y="1632719"/>
              <a:ext cx="1595362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82"/>
            <p:cNvCxnSpPr/>
            <p:nvPr/>
          </p:nvCxnSpPr>
          <p:spPr>
            <a:xfrm flipH="1">
              <a:off x="3678417" y="1632719"/>
              <a:ext cx="2463859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82"/>
            <p:cNvCxnSpPr/>
            <p:nvPr/>
          </p:nvCxnSpPr>
          <p:spPr>
            <a:xfrm flipH="1">
              <a:off x="3678417" y="1632719"/>
              <a:ext cx="3332356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0" name="Google Shape;1080;p82"/>
            <p:cNvCxnSpPr/>
            <p:nvPr/>
          </p:nvCxnSpPr>
          <p:spPr>
            <a:xfrm flipH="1">
              <a:off x="3678417" y="1632719"/>
              <a:ext cx="4200853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1" name="Google Shape;1081;p82"/>
            <p:cNvCxnSpPr>
              <a:stCxn id="800" idx="3"/>
            </p:cNvCxnSpPr>
            <p:nvPr/>
          </p:nvCxnSpPr>
          <p:spPr>
            <a:xfrm flipH="1">
              <a:off x="3678555" y="1627852"/>
              <a:ext cx="507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82"/>
            <p:cNvCxnSpPr>
              <a:stCxn id="804" idx="3"/>
            </p:cNvCxnSpPr>
            <p:nvPr/>
          </p:nvCxnSpPr>
          <p:spPr>
            <a:xfrm flipH="1">
              <a:off x="4547052" y="1627852"/>
              <a:ext cx="507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82"/>
            <p:cNvCxnSpPr/>
            <p:nvPr/>
          </p:nvCxnSpPr>
          <p:spPr>
            <a:xfrm>
              <a:off x="4476098" y="1662052"/>
              <a:ext cx="1" cy="43757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4" name="Google Shape;1084;p82"/>
            <p:cNvCxnSpPr/>
            <p:nvPr/>
          </p:nvCxnSpPr>
          <p:spPr>
            <a:xfrm>
              <a:off x="3678416" y="1632719"/>
              <a:ext cx="726867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5" name="Google Shape;1085;p82"/>
            <p:cNvCxnSpPr/>
            <p:nvPr/>
          </p:nvCxnSpPr>
          <p:spPr>
            <a:xfrm>
              <a:off x="2809918" y="1632719"/>
              <a:ext cx="159536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6" name="Google Shape;1086;p82"/>
            <p:cNvCxnSpPr/>
            <p:nvPr/>
          </p:nvCxnSpPr>
          <p:spPr>
            <a:xfrm flipH="1">
              <a:off x="4546914" y="1632719"/>
              <a:ext cx="72686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7" name="Google Shape;1087;p82"/>
            <p:cNvCxnSpPr/>
            <p:nvPr/>
          </p:nvCxnSpPr>
          <p:spPr>
            <a:xfrm flipH="1">
              <a:off x="4546914" y="1632719"/>
              <a:ext cx="1595362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8" name="Google Shape;1088;p82"/>
            <p:cNvCxnSpPr/>
            <p:nvPr/>
          </p:nvCxnSpPr>
          <p:spPr>
            <a:xfrm flipH="1">
              <a:off x="4546914" y="1632719"/>
              <a:ext cx="2463859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9" name="Google Shape;1089;p82"/>
            <p:cNvCxnSpPr/>
            <p:nvPr/>
          </p:nvCxnSpPr>
          <p:spPr>
            <a:xfrm flipH="1">
              <a:off x="4546914" y="1632719"/>
              <a:ext cx="3332356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0" name="Google Shape;1090;p82"/>
            <p:cNvCxnSpPr>
              <a:stCxn id="800" idx="3"/>
            </p:cNvCxnSpPr>
            <p:nvPr/>
          </p:nvCxnSpPr>
          <p:spPr>
            <a:xfrm flipH="1">
              <a:off x="4547055" y="1627852"/>
              <a:ext cx="420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1" name="Google Shape;1091;p82"/>
            <p:cNvCxnSpPr>
              <a:stCxn id="804" idx="3"/>
            </p:cNvCxnSpPr>
            <p:nvPr/>
          </p:nvCxnSpPr>
          <p:spPr>
            <a:xfrm flipH="1">
              <a:off x="5415552" y="1627852"/>
              <a:ext cx="420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2" name="Google Shape;1092;p82"/>
            <p:cNvCxnSpPr>
              <a:stCxn id="804" idx="3"/>
            </p:cNvCxnSpPr>
            <p:nvPr/>
          </p:nvCxnSpPr>
          <p:spPr>
            <a:xfrm flipH="1">
              <a:off x="6284052" y="1627852"/>
              <a:ext cx="3338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3" name="Google Shape;1093;p82"/>
            <p:cNvCxnSpPr>
              <a:stCxn id="800" idx="3"/>
            </p:cNvCxnSpPr>
            <p:nvPr/>
          </p:nvCxnSpPr>
          <p:spPr>
            <a:xfrm flipH="1">
              <a:off x="5415555" y="1627852"/>
              <a:ext cx="3338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4" name="Google Shape;1094;p82"/>
            <p:cNvCxnSpPr/>
            <p:nvPr/>
          </p:nvCxnSpPr>
          <p:spPr>
            <a:xfrm flipH="1">
              <a:off x="5415411" y="1632719"/>
              <a:ext cx="2463859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5" name="Google Shape;1095;p82"/>
            <p:cNvCxnSpPr/>
            <p:nvPr/>
          </p:nvCxnSpPr>
          <p:spPr>
            <a:xfrm flipH="1">
              <a:off x="5415411" y="1632719"/>
              <a:ext cx="1595362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6" name="Google Shape;1096;p82"/>
            <p:cNvCxnSpPr/>
            <p:nvPr/>
          </p:nvCxnSpPr>
          <p:spPr>
            <a:xfrm flipH="1">
              <a:off x="5415411" y="1632719"/>
              <a:ext cx="72686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7" name="Google Shape;1097;p82"/>
            <p:cNvCxnSpPr/>
            <p:nvPr/>
          </p:nvCxnSpPr>
          <p:spPr>
            <a:xfrm>
              <a:off x="5344595" y="1662052"/>
              <a:ext cx="1" cy="43757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p82"/>
            <p:cNvCxnSpPr/>
            <p:nvPr/>
          </p:nvCxnSpPr>
          <p:spPr>
            <a:xfrm>
              <a:off x="4546913" y="1632719"/>
              <a:ext cx="726867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82"/>
            <p:cNvCxnSpPr/>
            <p:nvPr/>
          </p:nvCxnSpPr>
          <p:spPr>
            <a:xfrm>
              <a:off x="3678416" y="1632719"/>
              <a:ext cx="1595364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0" name="Google Shape;1100;p82"/>
            <p:cNvCxnSpPr/>
            <p:nvPr/>
          </p:nvCxnSpPr>
          <p:spPr>
            <a:xfrm>
              <a:off x="2809919" y="1632719"/>
              <a:ext cx="2463861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1" name="Google Shape;1101;p82"/>
            <p:cNvCxnSpPr/>
            <p:nvPr/>
          </p:nvCxnSpPr>
          <p:spPr>
            <a:xfrm>
              <a:off x="2739104" y="1662052"/>
              <a:ext cx="1" cy="43757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2" name="Google Shape;1102;p82"/>
            <p:cNvCxnSpPr/>
            <p:nvPr/>
          </p:nvCxnSpPr>
          <p:spPr>
            <a:xfrm flipH="1">
              <a:off x="2809920" y="1632719"/>
              <a:ext cx="72686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3" name="Google Shape;1103;p82"/>
            <p:cNvCxnSpPr/>
            <p:nvPr/>
          </p:nvCxnSpPr>
          <p:spPr>
            <a:xfrm flipH="1">
              <a:off x="2809920" y="1632719"/>
              <a:ext cx="1595362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4" name="Google Shape;1104;p82"/>
            <p:cNvCxnSpPr/>
            <p:nvPr/>
          </p:nvCxnSpPr>
          <p:spPr>
            <a:xfrm flipH="1">
              <a:off x="2809920" y="1632719"/>
              <a:ext cx="2463859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5" name="Google Shape;1105;p82"/>
            <p:cNvCxnSpPr/>
            <p:nvPr/>
          </p:nvCxnSpPr>
          <p:spPr>
            <a:xfrm flipH="1">
              <a:off x="2809920" y="1632719"/>
              <a:ext cx="3332356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6" name="Google Shape;1106;p82"/>
            <p:cNvCxnSpPr/>
            <p:nvPr/>
          </p:nvCxnSpPr>
          <p:spPr>
            <a:xfrm flipH="1">
              <a:off x="2809920" y="1632719"/>
              <a:ext cx="4200853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7" name="Google Shape;1107;p82"/>
            <p:cNvCxnSpPr/>
            <p:nvPr/>
          </p:nvCxnSpPr>
          <p:spPr>
            <a:xfrm flipH="1">
              <a:off x="2809918" y="1632719"/>
              <a:ext cx="5069352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82"/>
            <p:cNvCxnSpPr/>
            <p:nvPr/>
          </p:nvCxnSpPr>
          <p:spPr>
            <a:xfrm>
              <a:off x="6213092" y="1662052"/>
              <a:ext cx="1" cy="43757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82"/>
            <p:cNvCxnSpPr/>
            <p:nvPr/>
          </p:nvCxnSpPr>
          <p:spPr>
            <a:xfrm flipH="1">
              <a:off x="6283908" y="1632719"/>
              <a:ext cx="72686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0" name="Google Shape;1110;p82"/>
            <p:cNvCxnSpPr/>
            <p:nvPr/>
          </p:nvCxnSpPr>
          <p:spPr>
            <a:xfrm flipH="1">
              <a:off x="6283908" y="1632719"/>
              <a:ext cx="1595362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1" name="Google Shape;1111;p82"/>
            <p:cNvCxnSpPr>
              <a:stCxn id="800" idx="3"/>
            </p:cNvCxnSpPr>
            <p:nvPr/>
          </p:nvCxnSpPr>
          <p:spPr>
            <a:xfrm flipH="1">
              <a:off x="6284055" y="1627852"/>
              <a:ext cx="2469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2" name="Google Shape;1112;p82"/>
            <p:cNvCxnSpPr>
              <a:stCxn id="804" idx="3"/>
            </p:cNvCxnSpPr>
            <p:nvPr/>
          </p:nvCxnSpPr>
          <p:spPr>
            <a:xfrm flipH="1">
              <a:off x="7152552" y="1627852"/>
              <a:ext cx="2469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3" name="Google Shape;1113;p82"/>
            <p:cNvCxnSpPr/>
            <p:nvPr/>
          </p:nvCxnSpPr>
          <p:spPr>
            <a:xfrm>
              <a:off x="5415410" y="1632719"/>
              <a:ext cx="726867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4" name="Google Shape;1114;p82"/>
            <p:cNvCxnSpPr/>
            <p:nvPr/>
          </p:nvCxnSpPr>
          <p:spPr>
            <a:xfrm>
              <a:off x="4546913" y="1632719"/>
              <a:ext cx="1595364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5" name="Google Shape;1115;p82"/>
            <p:cNvCxnSpPr/>
            <p:nvPr/>
          </p:nvCxnSpPr>
          <p:spPr>
            <a:xfrm>
              <a:off x="3678416" y="1632719"/>
              <a:ext cx="2463861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6" name="Google Shape;1116;p82"/>
            <p:cNvCxnSpPr/>
            <p:nvPr/>
          </p:nvCxnSpPr>
          <p:spPr>
            <a:xfrm>
              <a:off x="2809919" y="1632719"/>
              <a:ext cx="3332358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7" name="Google Shape;1117;p82"/>
            <p:cNvCxnSpPr/>
            <p:nvPr/>
          </p:nvCxnSpPr>
          <p:spPr>
            <a:xfrm>
              <a:off x="7950086" y="1662052"/>
              <a:ext cx="1" cy="43757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8" name="Google Shape;1118;p82"/>
            <p:cNvCxnSpPr>
              <a:stCxn id="800" idx="3"/>
            </p:cNvCxnSpPr>
            <p:nvPr/>
          </p:nvCxnSpPr>
          <p:spPr>
            <a:xfrm flipH="1">
              <a:off x="8020755" y="1627852"/>
              <a:ext cx="7332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9" name="Google Shape;1119;p82"/>
            <p:cNvCxnSpPr/>
            <p:nvPr/>
          </p:nvCxnSpPr>
          <p:spPr>
            <a:xfrm>
              <a:off x="7152404" y="1632719"/>
              <a:ext cx="726867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82"/>
            <p:cNvCxnSpPr/>
            <p:nvPr/>
          </p:nvCxnSpPr>
          <p:spPr>
            <a:xfrm>
              <a:off x="6283907" y="1632719"/>
              <a:ext cx="1595364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1" name="Google Shape;1121;p82"/>
            <p:cNvCxnSpPr/>
            <p:nvPr/>
          </p:nvCxnSpPr>
          <p:spPr>
            <a:xfrm>
              <a:off x="5415410" y="1632719"/>
              <a:ext cx="2463860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2" name="Google Shape;1122;p82"/>
            <p:cNvCxnSpPr/>
            <p:nvPr/>
          </p:nvCxnSpPr>
          <p:spPr>
            <a:xfrm>
              <a:off x="4546913" y="1632719"/>
              <a:ext cx="3332357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3" name="Google Shape;1123;p82"/>
            <p:cNvCxnSpPr/>
            <p:nvPr/>
          </p:nvCxnSpPr>
          <p:spPr>
            <a:xfrm>
              <a:off x="3678416" y="1632719"/>
              <a:ext cx="420085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4" name="Google Shape;1124;p82"/>
            <p:cNvCxnSpPr/>
            <p:nvPr/>
          </p:nvCxnSpPr>
          <p:spPr>
            <a:xfrm>
              <a:off x="8824770" y="1662052"/>
              <a:ext cx="1" cy="43757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5" name="Google Shape;1125;p82"/>
            <p:cNvCxnSpPr/>
            <p:nvPr/>
          </p:nvCxnSpPr>
          <p:spPr>
            <a:xfrm flipH="1">
              <a:off x="8895586" y="1632719"/>
              <a:ext cx="72686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6" name="Google Shape;1126;p82"/>
            <p:cNvCxnSpPr>
              <a:stCxn id="797" idx="5"/>
            </p:cNvCxnSpPr>
            <p:nvPr/>
          </p:nvCxnSpPr>
          <p:spPr>
            <a:xfrm>
              <a:off x="8020902" y="1627852"/>
              <a:ext cx="7332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7" name="Google Shape;1127;p82"/>
            <p:cNvCxnSpPr>
              <a:stCxn id="787" idx="5"/>
            </p:cNvCxnSpPr>
            <p:nvPr/>
          </p:nvCxnSpPr>
          <p:spPr>
            <a:xfrm>
              <a:off x="7152405" y="1627852"/>
              <a:ext cx="16017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8" name="Google Shape;1128;p82"/>
            <p:cNvCxnSpPr>
              <a:stCxn id="789" idx="5"/>
            </p:cNvCxnSpPr>
            <p:nvPr/>
          </p:nvCxnSpPr>
          <p:spPr>
            <a:xfrm>
              <a:off x="6283908" y="1627852"/>
              <a:ext cx="2469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9" name="Google Shape;1129;p82"/>
            <p:cNvCxnSpPr>
              <a:stCxn id="791" idx="5"/>
            </p:cNvCxnSpPr>
            <p:nvPr/>
          </p:nvCxnSpPr>
          <p:spPr>
            <a:xfrm>
              <a:off x="5415411" y="1627852"/>
              <a:ext cx="3338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0" name="Google Shape;1130;p82"/>
            <p:cNvCxnSpPr>
              <a:stCxn id="795" idx="5"/>
            </p:cNvCxnSpPr>
            <p:nvPr/>
          </p:nvCxnSpPr>
          <p:spPr>
            <a:xfrm>
              <a:off x="4546914" y="1627852"/>
              <a:ext cx="4206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1" name="Google Shape;1131;p82"/>
            <p:cNvCxnSpPr>
              <a:stCxn id="784" idx="5"/>
            </p:cNvCxnSpPr>
            <p:nvPr/>
          </p:nvCxnSpPr>
          <p:spPr>
            <a:xfrm>
              <a:off x="3678417" y="1627852"/>
              <a:ext cx="50754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82"/>
            <p:cNvCxnSpPr>
              <a:stCxn id="793" idx="5"/>
            </p:cNvCxnSpPr>
            <p:nvPr/>
          </p:nvCxnSpPr>
          <p:spPr>
            <a:xfrm>
              <a:off x="2809920" y="1627852"/>
              <a:ext cx="5943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3" name="Google Shape;1133;p82"/>
            <p:cNvCxnSpPr/>
            <p:nvPr/>
          </p:nvCxnSpPr>
          <p:spPr>
            <a:xfrm>
              <a:off x="7081589" y="1662052"/>
              <a:ext cx="1" cy="43757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4" name="Google Shape;1134;p82"/>
            <p:cNvCxnSpPr/>
            <p:nvPr/>
          </p:nvCxnSpPr>
          <p:spPr>
            <a:xfrm flipH="1">
              <a:off x="7152405" y="1632719"/>
              <a:ext cx="726865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5" name="Google Shape;1135;p82"/>
            <p:cNvCxnSpPr>
              <a:stCxn id="800" idx="3"/>
            </p:cNvCxnSpPr>
            <p:nvPr/>
          </p:nvCxnSpPr>
          <p:spPr>
            <a:xfrm flipH="1">
              <a:off x="7152255" y="1627852"/>
              <a:ext cx="16017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6" name="Google Shape;1136;p82"/>
            <p:cNvCxnSpPr>
              <a:stCxn id="804" idx="3"/>
            </p:cNvCxnSpPr>
            <p:nvPr/>
          </p:nvCxnSpPr>
          <p:spPr>
            <a:xfrm flipH="1">
              <a:off x="8020752" y="1627852"/>
              <a:ext cx="16017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7" name="Google Shape;1137;p82"/>
            <p:cNvCxnSpPr/>
            <p:nvPr/>
          </p:nvCxnSpPr>
          <p:spPr>
            <a:xfrm>
              <a:off x="6283907" y="1632719"/>
              <a:ext cx="726867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8" name="Google Shape;1138;p82"/>
            <p:cNvCxnSpPr/>
            <p:nvPr/>
          </p:nvCxnSpPr>
          <p:spPr>
            <a:xfrm>
              <a:off x="5415410" y="1632719"/>
              <a:ext cx="1595364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9" name="Google Shape;1139;p82"/>
            <p:cNvCxnSpPr/>
            <p:nvPr/>
          </p:nvCxnSpPr>
          <p:spPr>
            <a:xfrm>
              <a:off x="4546913" y="1632719"/>
              <a:ext cx="2463861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0" name="Google Shape;1140;p82"/>
            <p:cNvCxnSpPr/>
            <p:nvPr/>
          </p:nvCxnSpPr>
          <p:spPr>
            <a:xfrm>
              <a:off x="3678416" y="1632719"/>
              <a:ext cx="3332358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82"/>
            <p:cNvCxnSpPr/>
            <p:nvPr/>
          </p:nvCxnSpPr>
          <p:spPr>
            <a:xfrm>
              <a:off x="9693267" y="1662052"/>
              <a:ext cx="1" cy="43757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82"/>
            <p:cNvCxnSpPr/>
            <p:nvPr/>
          </p:nvCxnSpPr>
          <p:spPr>
            <a:xfrm>
              <a:off x="8895585" y="1632719"/>
              <a:ext cx="726867" cy="496236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3" name="Google Shape;1143;p82"/>
            <p:cNvCxnSpPr>
              <a:stCxn id="797" idx="5"/>
            </p:cNvCxnSpPr>
            <p:nvPr/>
          </p:nvCxnSpPr>
          <p:spPr>
            <a:xfrm>
              <a:off x="8020902" y="1627852"/>
              <a:ext cx="16017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4" name="Google Shape;1144;p82"/>
            <p:cNvCxnSpPr>
              <a:stCxn id="787" idx="5"/>
            </p:cNvCxnSpPr>
            <p:nvPr/>
          </p:nvCxnSpPr>
          <p:spPr>
            <a:xfrm>
              <a:off x="7152405" y="1627852"/>
              <a:ext cx="2469900" cy="496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5" name="Google Shape;1145;p82"/>
            <p:cNvCxnSpPr>
              <a:stCxn id="784" idx="0"/>
              <a:endCxn id="859" idx="2"/>
            </p:cNvCxnSpPr>
            <p:nvPr/>
          </p:nvCxnSpPr>
          <p:spPr>
            <a:xfrm rot="10800000">
              <a:off x="3607602" y="1127488"/>
              <a:ext cx="0" cy="3294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6" name="Google Shape;1146;p82"/>
            <p:cNvCxnSpPr>
              <a:stCxn id="795" idx="0"/>
              <a:endCxn id="853" idx="2"/>
            </p:cNvCxnSpPr>
            <p:nvPr/>
          </p:nvCxnSpPr>
          <p:spPr>
            <a:xfrm rot="10800000">
              <a:off x="4476099" y="1127488"/>
              <a:ext cx="0" cy="3294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7" name="Google Shape;1147;p82"/>
            <p:cNvCxnSpPr>
              <a:stCxn id="791" idx="1"/>
              <a:endCxn id="853" idx="2"/>
            </p:cNvCxnSpPr>
            <p:nvPr/>
          </p:nvCxnSpPr>
          <p:spPr>
            <a:xfrm rot="10800000">
              <a:off x="4476080" y="1127421"/>
              <a:ext cx="7977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8" name="Google Shape;1148;p82"/>
            <p:cNvCxnSpPr>
              <a:stCxn id="793" idx="0"/>
              <a:endCxn id="870" idx="2"/>
            </p:cNvCxnSpPr>
            <p:nvPr/>
          </p:nvCxnSpPr>
          <p:spPr>
            <a:xfrm rot="10800000">
              <a:off x="2739105" y="1127488"/>
              <a:ext cx="0" cy="3294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9" name="Google Shape;1149;p82"/>
            <p:cNvCxnSpPr>
              <a:stCxn id="797" idx="1"/>
              <a:endCxn id="870" idx="2"/>
            </p:cNvCxnSpPr>
            <p:nvPr/>
          </p:nvCxnSpPr>
          <p:spPr>
            <a:xfrm rot="10800000">
              <a:off x="2739071" y="1127421"/>
              <a:ext cx="5140200" cy="358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50" name="Google Shape;1150;p82"/>
          <p:cNvGrpSpPr/>
          <p:nvPr/>
        </p:nvGrpSpPr>
        <p:grpSpPr>
          <a:xfrm>
            <a:off x="1363387" y="4146504"/>
            <a:ext cx="8689291" cy="463699"/>
            <a:chOff x="1363387" y="4146504"/>
            <a:chExt cx="8689291" cy="463699"/>
          </a:xfrm>
        </p:grpSpPr>
        <p:sp>
          <p:nvSpPr>
            <p:cNvPr id="1151" name="Google Shape;1151;p82"/>
            <p:cNvSpPr/>
            <p:nvPr/>
          </p:nvSpPr>
          <p:spPr>
            <a:xfrm>
              <a:off x="9321158" y="4146504"/>
              <a:ext cx="73152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[SEP]</a:t>
              </a:r>
              <a:endParaRPr sz="1800"/>
            </a:p>
          </p:txBody>
        </p:sp>
        <p:sp>
          <p:nvSpPr>
            <p:cNvPr id="1152" name="Google Shape;1152;p82"/>
            <p:cNvSpPr/>
            <p:nvPr/>
          </p:nvSpPr>
          <p:spPr>
            <a:xfrm>
              <a:off x="2373345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endParaRPr/>
            </a:p>
          </p:txBody>
        </p:sp>
        <p:sp>
          <p:nvSpPr>
            <p:cNvPr id="1153" name="Google Shape;1153;p82"/>
            <p:cNvSpPr/>
            <p:nvPr/>
          </p:nvSpPr>
          <p:spPr>
            <a:xfrm>
              <a:off x="3241842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12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82"/>
            <p:cNvSpPr/>
            <p:nvPr/>
          </p:nvSpPr>
          <p:spPr>
            <a:xfrm>
              <a:off x="4110339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12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82"/>
            <p:cNvSpPr/>
            <p:nvPr/>
          </p:nvSpPr>
          <p:spPr>
            <a:xfrm>
              <a:off x="4978836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12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82"/>
            <p:cNvSpPr/>
            <p:nvPr/>
          </p:nvSpPr>
          <p:spPr>
            <a:xfrm>
              <a:off x="5847333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[SEP]</a:t>
              </a:r>
              <a:endParaRPr/>
            </a:p>
          </p:txBody>
        </p:sp>
        <p:sp>
          <p:nvSpPr>
            <p:cNvPr id="1157" name="Google Shape;1157;p82"/>
            <p:cNvSpPr/>
            <p:nvPr/>
          </p:nvSpPr>
          <p:spPr>
            <a:xfrm>
              <a:off x="6715830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lang="en-US" sz="12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82"/>
            <p:cNvSpPr/>
            <p:nvPr/>
          </p:nvSpPr>
          <p:spPr>
            <a:xfrm>
              <a:off x="7584327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lang="en-US" sz="12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82"/>
            <p:cNvSpPr/>
            <p:nvPr/>
          </p:nvSpPr>
          <p:spPr>
            <a:xfrm>
              <a:off x="2373345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endParaRPr sz="1900"/>
            </a:p>
          </p:txBody>
        </p:sp>
        <p:sp>
          <p:nvSpPr>
            <p:cNvPr id="1160" name="Google Shape;1160;p82"/>
            <p:cNvSpPr/>
            <p:nvPr/>
          </p:nvSpPr>
          <p:spPr>
            <a:xfrm>
              <a:off x="3241842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82"/>
            <p:cNvSpPr/>
            <p:nvPr/>
          </p:nvSpPr>
          <p:spPr>
            <a:xfrm>
              <a:off x="4110339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82"/>
            <p:cNvSpPr/>
            <p:nvPr/>
          </p:nvSpPr>
          <p:spPr>
            <a:xfrm>
              <a:off x="4978836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82"/>
            <p:cNvSpPr/>
            <p:nvPr/>
          </p:nvSpPr>
          <p:spPr>
            <a:xfrm>
              <a:off x="5847333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82"/>
            <p:cNvSpPr/>
            <p:nvPr/>
          </p:nvSpPr>
          <p:spPr>
            <a:xfrm>
              <a:off x="6715830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82"/>
            <p:cNvSpPr/>
            <p:nvPr/>
          </p:nvSpPr>
          <p:spPr>
            <a:xfrm>
              <a:off x="7584327" y="4148125"/>
              <a:ext cx="73152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82"/>
            <p:cNvSpPr txBox="1"/>
            <p:nvPr/>
          </p:nvSpPr>
          <p:spPr>
            <a:xfrm>
              <a:off x="1363387" y="4148503"/>
              <a:ext cx="94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Token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Embeddings</a:t>
              </a:r>
              <a:endParaRPr/>
            </a:p>
          </p:txBody>
        </p:sp>
        <p:sp>
          <p:nvSpPr>
            <p:cNvPr id="1167" name="Google Shape;1167;p82"/>
            <p:cNvSpPr/>
            <p:nvPr/>
          </p:nvSpPr>
          <p:spPr>
            <a:xfrm>
              <a:off x="8452661" y="4146504"/>
              <a:ext cx="73152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82"/>
          <p:cNvGrpSpPr/>
          <p:nvPr/>
        </p:nvGrpSpPr>
        <p:grpSpPr>
          <a:xfrm>
            <a:off x="1363387" y="4374409"/>
            <a:ext cx="8697964" cy="727732"/>
            <a:chOff x="1363387" y="4374409"/>
            <a:chExt cx="8697964" cy="727732"/>
          </a:xfrm>
        </p:grpSpPr>
        <p:sp>
          <p:nvSpPr>
            <p:cNvPr id="1169" name="Google Shape;1169;p82"/>
            <p:cNvSpPr/>
            <p:nvPr/>
          </p:nvSpPr>
          <p:spPr>
            <a:xfrm>
              <a:off x="9321158" y="4629138"/>
              <a:ext cx="731520" cy="4572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2100"/>
            </a:p>
          </p:txBody>
        </p:sp>
        <p:sp>
          <p:nvSpPr>
            <p:cNvPr id="1170" name="Google Shape;1170;p82"/>
            <p:cNvSpPr/>
            <p:nvPr/>
          </p:nvSpPr>
          <p:spPr>
            <a:xfrm>
              <a:off x="2373345" y="4630759"/>
              <a:ext cx="731520" cy="4572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2100"/>
            </a:p>
          </p:txBody>
        </p:sp>
        <p:sp>
          <p:nvSpPr>
            <p:cNvPr id="1171" name="Google Shape;1171;p82"/>
            <p:cNvSpPr/>
            <p:nvPr/>
          </p:nvSpPr>
          <p:spPr>
            <a:xfrm>
              <a:off x="3241842" y="4630759"/>
              <a:ext cx="731520" cy="4572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2100"/>
            </a:p>
          </p:txBody>
        </p:sp>
        <p:sp>
          <p:nvSpPr>
            <p:cNvPr id="1172" name="Google Shape;1172;p82"/>
            <p:cNvSpPr/>
            <p:nvPr/>
          </p:nvSpPr>
          <p:spPr>
            <a:xfrm>
              <a:off x="4110339" y="4630759"/>
              <a:ext cx="731520" cy="4572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2100"/>
            </a:p>
          </p:txBody>
        </p:sp>
        <p:sp>
          <p:nvSpPr>
            <p:cNvPr id="1173" name="Google Shape;1173;p82"/>
            <p:cNvSpPr/>
            <p:nvPr/>
          </p:nvSpPr>
          <p:spPr>
            <a:xfrm>
              <a:off x="4978836" y="4630759"/>
              <a:ext cx="731520" cy="4572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2100"/>
            </a:p>
          </p:txBody>
        </p:sp>
        <p:sp>
          <p:nvSpPr>
            <p:cNvPr id="1174" name="Google Shape;1174;p82"/>
            <p:cNvSpPr/>
            <p:nvPr/>
          </p:nvSpPr>
          <p:spPr>
            <a:xfrm>
              <a:off x="5847333" y="4630759"/>
              <a:ext cx="731520" cy="4572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2100"/>
            </a:p>
          </p:txBody>
        </p:sp>
        <p:sp>
          <p:nvSpPr>
            <p:cNvPr id="1175" name="Google Shape;1175;p82"/>
            <p:cNvSpPr/>
            <p:nvPr/>
          </p:nvSpPr>
          <p:spPr>
            <a:xfrm>
              <a:off x="6715830" y="4630759"/>
              <a:ext cx="731520" cy="4572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2100"/>
            </a:p>
          </p:txBody>
        </p:sp>
        <p:sp>
          <p:nvSpPr>
            <p:cNvPr id="1176" name="Google Shape;1176;p82"/>
            <p:cNvSpPr/>
            <p:nvPr/>
          </p:nvSpPr>
          <p:spPr>
            <a:xfrm>
              <a:off x="7584327" y="4630759"/>
              <a:ext cx="731520" cy="4572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2100"/>
            </a:p>
          </p:txBody>
        </p:sp>
        <p:sp>
          <p:nvSpPr>
            <p:cNvPr id="1177" name="Google Shape;1177;p82"/>
            <p:cNvSpPr/>
            <p:nvPr/>
          </p:nvSpPr>
          <p:spPr>
            <a:xfrm>
              <a:off x="2381855" y="4374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78" name="Google Shape;1178;p82"/>
            <p:cNvSpPr/>
            <p:nvPr/>
          </p:nvSpPr>
          <p:spPr>
            <a:xfrm>
              <a:off x="3250352" y="4374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79" name="Google Shape;1179;p82"/>
            <p:cNvSpPr/>
            <p:nvPr/>
          </p:nvSpPr>
          <p:spPr>
            <a:xfrm>
              <a:off x="4118849" y="4374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80" name="Google Shape;1180;p82"/>
            <p:cNvSpPr/>
            <p:nvPr/>
          </p:nvSpPr>
          <p:spPr>
            <a:xfrm>
              <a:off x="4987346" y="4374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81" name="Google Shape;1181;p82"/>
            <p:cNvSpPr/>
            <p:nvPr/>
          </p:nvSpPr>
          <p:spPr>
            <a:xfrm>
              <a:off x="5855843" y="4374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82" name="Google Shape;1182;p82"/>
            <p:cNvSpPr/>
            <p:nvPr/>
          </p:nvSpPr>
          <p:spPr>
            <a:xfrm>
              <a:off x="6724340" y="4374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83" name="Google Shape;1183;p82"/>
            <p:cNvSpPr/>
            <p:nvPr/>
          </p:nvSpPr>
          <p:spPr>
            <a:xfrm>
              <a:off x="7592837" y="4374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84" name="Google Shape;1184;p82"/>
            <p:cNvSpPr/>
            <p:nvPr/>
          </p:nvSpPr>
          <p:spPr>
            <a:xfrm>
              <a:off x="9329831" y="4374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85" name="Google Shape;1185;p82"/>
            <p:cNvSpPr txBox="1"/>
            <p:nvPr/>
          </p:nvSpPr>
          <p:spPr>
            <a:xfrm>
              <a:off x="1363387" y="4640441"/>
              <a:ext cx="94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Embeddings</a:t>
              </a:r>
              <a:endParaRPr/>
            </a:p>
          </p:txBody>
        </p:sp>
        <p:sp>
          <p:nvSpPr>
            <p:cNvPr id="1186" name="Google Shape;1186;p82"/>
            <p:cNvSpPr/>
            <p:nvPr/>
          </p:nvSpPr>
          <p:spPr>
            <a:xfrm>
              <a:off x="8452661" y="4629138"/>
              <a:ext cx="731520" cy="4572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2100"/>
            </a:p>
          </p:txBody>
        </p:sp>
        <p:sp>
          <p:nvSpPr>
            <p:cNvPr id="1187" name="Google Shape;1187;p82"/>
            <p:cNvSpPr/>
            <p:nvPr/>
          </p:nvSpPr>
          <p:spPr>
            <a:xfrm>
              <a:off x="8459011" y="4375104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</p:grpSp>
      <p:grpSp>
        <p:nvGrpSpPr>
          <p:cNvPr id="1188" name="Google Shape;1188;p82"/>
          <p:cNvGrpSpPr/>
          <p:nvPr/>
        </p:nvGrpSpPr>
        <p:grpSpPr>
          <a:xfrm>
            <a:off x="1363387" y="4873404"/>
            <a:ext cx="8697964" cy="734587"/>
            <a:chOff x="1363387" y="4859493"/>
            <a:chExt cx="8697964" cy="734587"/>
          </a:xfrm>
        </p:grpSpPr>
        <p:sp>
          <p:nvSpPr>
            <p:cNvPr id="1189" name="Google Shape;1189;p82"/>
            <p:cNvSpPr/>
            <p:nvPr/>
          </p:nvSpPr>
          <p:spPr>
            <a:xfrm>
              <a:off x="9321158" y="5104266"/>
              <a:ext cx="731520" cy="4572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7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900"/>
            </a:p>
          </p:txBody>
        </p:sp>
        <p:sp>
          <p:nvSpPr>
            <p:cNvPr id="1190" name="Google Shape;1190;p82"/>
            <p:cNvSpPr/>
            <p:nvPr/>
          </p:nvSpPr>
          <p:spPr>
            <a:xfrm>
              <a:off x="2373345" y="5105887"/>
              <a:ext cx="731520" cy="4572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7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900"/>
            </a:p>
          </p:txBody>
        </p:sp>
        <p:sp>
          <p:nvSpPr>
            <p:cNvPr id="1191" name="Google Shape;1191;p82"/>
            <p:cNvSpPr/>
            <p:nvPr/>
          </p:nvSpPr>
          <p:spPr>
            <a:xfrm>
              <a:off x="3241842" y="5105887"/>
              <a:ext cx="731520" cy="4572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7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900"/>
            </a:p>
          </p:txBody>
        </p:sp>
        <p:sp>
          <p:nvSpPr>
            <p:cNvPr id="1192" name="Google Shape;1192;p82"/>
            <p:cNvSpPr/>
            <p:nvPr/>
          </p:nvSpPr>
          <p:spPr>
            <a:xfrm>
              <a:off x="4110339" y="5105887"/>
              <a:ext cx="731520" cy="4572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7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900"/>
            </a:p>
          </p:txBody>
        </p:sp>
        <p:sp>
          <p:nvSpPr>
            <p:cNvPr id="1193" name="Google Shape;1193;p82"/>
            <p:cNvSpPr/>
            <p:nvPr/>
          </p:nvSpPr>
          <p:spPr>
            <a:xfrm>
              <a:off x="4978836" y="5105887"/>
              <a:ext cx="731520" cy="4572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7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900"/>
            </a:p>
          </p:txBody>
        </p:sp>
        <p:sp>
          <p:nvSpPr>
            <p:cNvPr id="1194" name="Google Shape;1194;p82"/>
            <p:cNvSpPr/>
            <p:nvPr/>
          </p:nvSpPr>
          <p:spPr>
            <a:xfrm>
              <a:off x="5847333" y="5105887"/>
              <a:ext cx="731520" cy="4572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7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900"/>
            </a:p>
          </p:txBody>
        </p:sp>
        <p:sp>
          <p:nvSpPr>
            <p:cNvPr id="1195" name="Google Shape;1195;p82"/>
            <p:cNvSpPr/>
            <p:nvPr/>
          </p:nvSpPr>
          <p:spPr>
            <a:xfrm>
              <a:off x="6715830" y="5105887"/>
              <a:ext cx="731520" cy="4572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7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900"/>
            </a:p>
          </p:txBody>
        </p:sp>
        <p:sp>
          <p:nvSpPr>
            <p:cNvPr id="1196" name="Google Shape;1196;p82"/>
            <p:cNvSpPr/>
            <p:nvPr/>
          </p:nvSpPr>
          <p:spPr>
            <a:xfrm>
              <a:off x="7584327" y="5105887"/>
              <a:ext cx="731520" cy="4572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7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900"/>
            </a:p>
          </p:txBody>
        </p:sp>
        <p:sp>
          <p:nvSpPr>
            <p:cNvPr id="1197" name="Google Shape;1197;p82"/>
            <p:cNvSpPr/>
            <p:nvPr/>
          </p:nvSpPr>
          <p:spPr>
            <a:xfrm>
              <a:off x="2381855" y="4859493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98" name="Google Shape;1198;p82"/>
            <p:cNvSpPr/>
            <p:nvPr/>
          </p:nvSpPr>
          <p:spPr>
            <a:xfrm>
              <a:off x="3250352" y="4859493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199" name="Google Shape;1199;p82"/>
            <p:cNvSpPr/>
            <p:nvPr/>
          </p:nvSpPr>
          <p:spPr>
            <a:xfrm>
              <a:off x="4118849" y="4859493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200" name="Google Shape;1200;p82"/>
            <p:cNvSpPr/>
            <p:nvPr/>
          </p:nvSpPr>
          <p:spPr>
            <a:xfrm>
              <a:off x="4987346" y="4859493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201" name="Google Shape;1201;p82"/>
            <p:cNvSpPr/>
            <p:nvPr/>
          </p:nvSpPr>
          <p:spPr>
            <a:xfrm>
              <a:off x="5855843" y="4859493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202" name="Google Shape;1202;p82"/>
            <p:cNvSpPr/>
            <p:nvPr/>
          </p:nvSpPr>
          <p:spPr>
            <a:xfrm>
              <a:off x="6724340" y="4859493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203" name="Google Shape;1203;p82"/>
            <p:cNvSpPr/>
            <p:nvPr/>
          </p:nvSpPr>
          <p:spPr>
            <a:xfrm>
              <a:off x="7592837" y="4859493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204" name="Google Shape;1204;p82"/>
            <p:cNvSpPr/>
            <p:nvPr/>
          </p:nvSpPr>
          <p:spPr>
            <a:xfrm>
              <a:off x="9329831" y="4859493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205" name="Google Shape;1205;p82"/>
            <p:cNvSpPr txBox="1"/>
            <p:nvPr/>
          </p:nvSpPr>
          <p:spPr>
            <a:xfrm>
              <a:off x="1363387" y="5132380"/>
              <a:ext cx="94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Position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Embeddings</a:t>
              </a:r>
              <a:endParaRPr/>
            </a:p>
          </p:txBody>
        </p:sp>
        <p:sp>
          <p:nvSpPr>
            <p:cNvPr id="1206" name="Google Shape;1206;p82"/>
            <p:cNvSpPr/>
            <p:nvPr/>
          </p:nvSpPr>
          <p:spPr>
            <a:xfrm>
              <a:off x="8452661" y="5104266"/>
              <a:ext cx="731520" cy="4572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7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900"/>
            </a:p>
          </p:txBody>
        </p:sp>
        <p:sp>
          <p:nvSpPr>
            <p:cNvPr id="1207" name="Google Shape;1207;p82"/>
            <p:cNvSpPr/>
            <p:nvPr/>
          </p:nvSpPr>
          <p:spPr>
            <a:xfrm>
              <a:off x="8459011" y="4860188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</p:grpSp>
      <p:sp>
        <p:nvSpPr>
          <p:cNvPr id="1208" name="Google Shape;1208;p82"/>
          <p:cNvSpPr txBox="1"/>
          <p:nvPr/>
        </p:nvSpPr>
        <p:spPr>
          <a:xfrm>
            <a:off x="301658" y="278091"/>
            <a:ext cx="274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BERT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209" name="Google Shape;1209;p82"/>
          <p:cNvSpPr txBox="1"/>
          <p:nvPr/>
        </p:nvSpPr>
        <p:spPr>
          <a:xfrm>
            <a:off x="1363387" y="6166711"/>
            <a:ext cx="94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endParaRPr/>
          </a:p>
        </p:txBody>
      </p:sp>
      <p:sp>
        <p:nvSpPr>
          <p:cNvPr id="1210" name="Google Shape;1210;p82"/>
          <p:cNvSpPr txBox="1"/>
          <p:nvPr/>
        </p:nvSpPr>
        <p:spPr>
          <a:xfrm>
            <a:off x="4237375" y="6178175"/>
            <a:ext cx="364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bank makes loans to clients.</a:t>
            </a:r>
            <a:endParaRPr sz="2100"/>
          </a:p>
        </p:txBody>
      </p:sp>
      <p:grpSp>
        <p:nvGrpSpPr>
          <p:cNvPr id="1211" name="Google Shape;1211;p82"/>
          <p:cNvGrpSpPr/>
          <p:nvPr/>
        </p:nvGrpSpPr>
        <p:grpSpPr>
          <a:xfrm>
            <a:off x="1363387" y="5630600"/>
            <a:ext cx="8693338" cy="447334"/>
            <a:chOff x="1363387" y="5630600"/>
            <a:chExt cx="8693338" cy="447334"/>
          </a:xfrm>
        </p:grpSpPr>
        <p:grpSp>
          <p:nvGrpSpPr>
            <p:cNvPr id="1212" name="Google Shape;1212;p82"/>
            <p:cNvGrpSpPr/>
            <p:nvPr/>
          </p:nvGrpSpPr>
          <p:grpSpPr>
            <a:xfrm>
              <a:off x="1363387" y="5630600"/>
              <a:ext cx="7841227" cy="447334"/>
              <a:chOff x="1363387" y="5630600"/>
              <a:chExt cx="7841227" cy="447334"/>
            </a:xfrm>
          </p:grpSpPr>
          <p:sp>
            <p:nvSpPr>
              <p:cNvPr id="1213" name="Google Shape;1213;p82"/>
              <p:cNvSpPr txBox="1"/>
              <p:nvPr/>
            </p:nvSpPr>
            <p:spPr>
              <a:xfrm>
                <a:off x="3227525" y="5630600"/>
                <a:ext cx="733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latin typeface="Calibri"/>
                    <a:ea typeface="Calibri"/>
                    <a:cs typeface="Calibri"/>
                    <a:sym typeface="Calibri"/>
                  </a:rPr>
                  <a:t>The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82"/>
              <p:cNvSpPr txBox="1"/>
              <p:nvPr/>
            </p:nvSpPr>
            <p:spPr>
              <a:xfrm>
                <a:off x="4079636" y="5630600"/>
                <a:ext cx="733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latin typeface="Calibri"/>
                    <a:ea typeface="Calibri"/>
                    <a:cs typeface="Calibri"/>
                    <a:sym typeface="Calibri"/>
                  </a:rPr>
                  <a:t>bank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82"/>
              <p:cNvSpPr txBox="1"/>
              <p:nvPr/>
            </p:nvSpPr>
            <p:spPr>
              <a:xfrm>
                <a:off x="4966214" y="5630600"/>
                <a:ext cx="733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latin typeface="Calibri"/>
                    <a:ea typeface="Calibri"/>
                    <a:cs typeface="Calibri"/>
                    <a:sym typeface="Calibri"/>
                  </a:rPr>
                  <a:t>makes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82"/>
              <p:cNvSpPr txBox="1"/>
              <p:nvPr/>
            </p:nvSpPr>
            <p:spPr>
              <a:xfrm>
                <a:off x="5776601" y="5630600"/>
                <a:ext cx="8661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latin typeface="Calibri"/>
                    <a:ea typeface="Calibri"/>
                    <a:cs typeface="Calibri"/>
                    <a:sym typeface="Calibri"/>
                  </a:rPr>
                  <a:t>loans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82"/>
              <p:cNvSpPr txBox="1"/>
              <p:nvPr/>
            </p:nvSpPr>
            <p:spPr>
              <a:xfrm>
                <a:off x="6667172" y="5642200"/>
                <a:ext cx="8661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latin typeface="Calibri"/>
                    <a:ea typeface="Calibri"/>
                    <a:cs typeface="Calibri"/>
                    <a:sym typeface="Calibri"/>
                  </a:rPr>
                  <a:t>to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82"/>
              <p:cNvSpPr txBox="1"/>
              <p:nvPr/>
            </p:nvSpPr>
            <p:spPr>
              <a:xfrm>
                <a:off x="7559876" y="5646834"/>
                <a:ext cx="8067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latin typeface="Calibri"/>
                    <a:ea typeface="Calibri"/>
                    <a:cs typeface="Calibri"/>
                    <a:sym typeface="Calibri"/>
                  </a:rPr>
                  <a:t>clients</a:t>
                </a:r>
                <a:endParaRPr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82"/>
              <p:cNvSpPr txBox="1"/>
              <p:nvPr/>
            </p:nvSpPr>
            <p:spPr>
              <a:xfrm>
                <a:off x="8471414" y="5630600"/>
                <a:ext cx="733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5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82"/>
              <p:cNvSpPr txBox="1"/>
              <p:nvPr/>
            </p:nvSpPr>
            <p:spPr>
              <a:xfrm>
                <a:off x="1363387" y="5709511"/>
                <a:ext cx="9492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Tokens</a:t>
                </a:r>
                <a:endParaRPr/>
              </a:p>
            </p:txBody>
          </p:sp>
        </p:grpSp>
        <p:sp>
          <p:nvSpPr>
            <p:cNvPr id="1221" name="Google Shape;1221;p82"/>
            <p:cNvSpPr txBox="1"/>
            <p:nvPr/>
          </p:nvSpPr>
          <p:spPr>
            <a:xfrm>
              <a:off x="2389325" y="5630600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82"/>
            <p:cNvSpPr txBox="1"/>
            <p:nvPr/>
          </p:nvSpPr>
          <p:spPr>
            <a:xfrm>
              <a:off x="9323525" y="5630600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[SEP]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82"/>
          <p:cNvSpPr txBox="1"/>
          <p:nvPr/>
        </p:nvSpPr>
        <p:spPr>
          <a:xfrm>
            <a:off x="301650" y="952750"/>
            <a:ext cx="1536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string → sequence of vectors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8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3"/>
          <p:cNvSpPr/>
          <p:nvPr/>
        </p:nvSpPr>
        <p:spPr>
          <a:xfrm>
            <a:off x="2093205" y="1117459"/>
            <a:ext cx="8236128" cy="3503364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83"/>
          <p:cNvGrpSpPr/>
          <p:nvPr/>
        </p:nvGrpSpPr>
        <p:grpSpPr>
          <a:xfrm>
            <a:off x="2384221" y="2521653"/>
            <a:ext cx="7679496" cy="457895"/>
            <a:chOff x="2534255" y="5136409"/>
            <a:chExt cx="7679496" cy="457895"/>
          </a:xfrm>
        </p:grpSpPr>
        <p:sp>
          <p:nvSpPr>
            <p:cNvPr id="1231" name="Google Shape;1231;p83"/>
            <p:cNvSpPr/>
            <p:nvPr/>
          </p:nvSpPr>
          <p:spPr>
            <a:xfrm>
              <a:off x="2534255" y="5136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232" name="Google Shape;1232;p83"/>
            <p:cNvSpPr/>
            <p:nvPr/>
          </p:nvSpPr>
          <p:spPr>
            <a:xfrm>
              <a:off x="3402752" y="5136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233" name="Google Shape;1233;p83"/>
            <p:cNvSpPr/>
            <p:nvPr/>
          </p:nvSpPr>
          <p:spPr>
            <a:xfrm>
              <a:off x="4271249" y="5136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234" name="Google Shape;1234;p83"/>
            <p:cNvSpPr/>
            <p:nvPr/>
          </p:nvSpPr>
          <p:spPr>
            <a:xfrm>
              <a:off x="5139746" y="5136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235" name="Google Shape;1235;p83"/>
            <p:cNvSpPr/>
            <p:nvPr/>
          </p:nvSpPr>
          <p:spPr>
            <a:xfrm>
              <a:off x="6008243" y="5136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236" name="Google Shape;1236;p83"/>
            <p:cNvSpPr/>
            <p:nvPr/>
          </p:nvSpPr>
          <p:spPr>
            <a:xfrm>
              <a:off x="6876740" y="5136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237" name="Google Shape;1237;p83"/>
            <p:cNvSpPr/>
            <p:nvPr/>
          </p:nvSpPr>
          <p:spPr>
            <a:xfrm>
              <a:off x="7745237" y="5136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238" name="Google Shape;1238;p83"/>
            <p:cNvSpPr/>
            <p:nvPr/>
          </p:nvSpPr>
          <p:spPr>
            <a:xfrm>
              <a:off x="9482231" y="5136409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239" name="Google Shape;1239;p83"/>
            <p:cNvSpPr/>
            <p:nvPr/>
          </p:nvSpPr>
          <p:spPr>
            <a:xfrm>
              <a:off x="8611411" y="5137104"/>
              <a:ext cx="7315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</p:grpSp>
      <p:sp>
        <p:nvSpPr>
          <p:cNvPr id="1240" name="Google Shape;1240;p83"/>
          <p:cNvSpPr/>
          <p:nvPr/>
        </p:nvSpPr>
        <p:spPr>
          <a:xfrm>
            <a:off x="9321158" y="4756104"/>
            <a:ext cx="731520" cy="457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/>
          </a:p>
        </p:txBody>
      </p:sp>
      <p:sp>
        <p:nvSpPr>
          <p:cNvPr id="1241" name="Google Shape;1241;p83"/>
          <p:cNvSpPr/>
          <p:nvPr/>
        </p:nvSpPr>
        <p:spPr>
          <a:xfrm>
            <a:off x="9321158" y="5238738"/>
            <a:ext cx="731520" cy="457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1242" name="Google Shape;1242;p83"/>
          <p:cNvSpPr/>
          <p:nvPr/>
        </p:nvSpPr>
        <p:spPr>
          <a:xfrm>
            <a:off x="9321158" y="5713866"/>
            <a:ext cx="731520" cy="457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600"/>
          </a:p>
        </p:txBody>
      </p:sp>
      <p:cxnSp>
        <p:nvCxnSpPr>
          <p:cNvPr id="1243" name="Google Shape;1243;p83"/>
          <p:cNvCxnSpPr>
            <a:stCxn id="1244" idx="7"/>
            <a:endCxn id="1245" idx="2"/>
          </p:cNvCxnSpPr>
          <p:nvPr/>
        </p:nvCxnSpPr>
        <p:spPr>
          <a:xfrm rot="10800000" flipH="1">
            <a:off x="3678417" y="1737021"/>
            <a:ext cx="6015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6" name="Google Shape;1246;p83"/>
          <p:cNvCxnSpPr>
            <a:stCxn id="1247" idx="7"/>
            <a:endCxn id="1245" idx="2"/>
          </p:cNvCxnSpPr>
          <p:nvPr/>
        </p:nvCxnSpPr>
        <p:spPr>
          <a:xfrm rot="10800000" flipH="1">
            <a:off x="7152405" y="1737021"/>
            <a:ext cx="2541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8" name="Google Shape;1248;p83"/>
          <p:cNvCxnSpPr>
            <a:stCxn id="1249" idx="7"/>
            <a:endCxn id="1245" idx="2"/>
          </p:cNvCxnSpPr>
          <p:nvPr/>
        </p:nvCxnSpPr>
        <p:spPr>
          <a:xfrm rot="10800000" flipH="1">
            <a:off x="6283908" y="1737021"/>
            <a:ext cx="3409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0" name="Google Shape;1250;p83"/>
          <p:cNvCxnSpPr>
            <a:stCxn id="1251" idx="7"/>
            <a:endCxn id="1245" idx="2"/>
          </p:cNvCxnSpPr>
          <p:nvPr/>
        </p:nvCxnSpPr>
        <p:spPr>
          <a:xfrm rot="10800000" flipH="1">
            <a:off x="5415411" y="1737021"/>
            <a:ext cx="4278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2" name="Google Shape;1252;p83"/>
          <p:cNvCxnSpPr>
            <a:stCxn id="1253" idx="7"/>
            <a:endCxn id="1245" idx="2"/>
          </p:cNvCxnSpPr>
          <p:nvPr/>
        </p:nvCxnSpPr>
        <p:spPr>
          <a:xfrm rot="10800000" flipH="1">
            <a:off x="2809920" y="1737021"/>
            <a:ext cx="6883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4" name="Google Shape;1254;p83"/>
          <p:cNvCxnSpPr>
            <a:stCxn id="1255" idx="7"/>
            <a:endCxn id="1245" idx="2"/>
          </p:cNvCxnSpPr>
          <p:nvPr/>
        </p:nvCxnSpPr>
        <p:spPr>
          <a:xfrm rot="10800000" flipH="1">
            <a:off x="4546914" y="1737021"/>
            <a:ext cx="5146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6" name="Google Shape;1256;p83"/>
          <p:cNvCxnSpPr>
            <a:stCxn id="1257" idx="7"/>
            <a:endCxn id="1245" idx="2"/>
          </p:cNvCxnSpPr>
          <p:nvPr/>
        </p:nvCxnSpPr>
        <p:spPr>
          <a:xfrm rot="10800000" flipH="1">
            <a:off x="8020902" y="1737021"/>
            <a:ext cx="1672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8" name="Google Shape;1258;p83"/>
          <p:cNvCxnSpPr>
            <a:endCxn id="1245" idx="2"/>
          </p:cNvCxnSpPr>
          <p:nvPr/>
        </p:nvCxnSpPr>
        <p:spPr>
          <a:xfrm rot="10800000">
            <a:off x="9693268" y="1736995"/>
            <a:ext cx="0" cy="322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9" name="Google Shape;1259;p83"/>
          <p:cNvCxnSpPr>
            <a:stCxn id="1260" idx="7"/>
            <a:endCxn id="1245" idx="2"/>
          </p:cNvCxnSpPr>
          <p:nvPr/>
        </p:nvCxnSpPr>
        <p:spPr>
          <a:xfrm rot="10800000" flipH="1">
            <a:off x="8895586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1" name="Google Shape;1261;p83"/>
          <p:cNvCxnSpPr>
            <a:stCxn id="1260" idx="0"/>
            <a:endCxn id="1262" idx="2"/>
          </p:cNvCxnSpPr>
          <p:nvPr/>
        </p:nvCxnSpPr>
        <p:spPr>
          <a:xfrm rot="10800000">
            <a:off x="8824770" y="1737088"/>
            <a:ext cx="0" cy="3294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3" name="Google Shape;1263;p83"/>
          <p:cNvCxnSpPr>
            <a:stCxn id="1264" idx="1"/>
            <a:endCxn id="1262" idx="2"/>
          </p:cNvCxnSpPr>
          <p:nvPr/>
        </p:nvCxnSpPr>
        <p:spPr>
          <a:xfrm rot="10800000">
            <a:off x="8824752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5" name="Google Shape;1265;p83"/>
          <p:cNvCxnSpPr>
            <a:stCxn id="1244" idx="7"/>
            <a:endCxn id="1262" idx="2"/>
          </p:cNvCxnSpPr>
          <p:nvPr/>
        </p:nvCxnSpPr>
        <p:spPr>
          <a:xfrm rot="10800000" flipH="1">
            <a:off x="3678417" y="1737021"/>
            <a:ext cx="5146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6" name="Google Shape;1266;p83"/>
          <p:cNvCxnSpPr>
            <a:stCxn id="1257" idx="7"/>
            <a:endCxn id="1262" idx="2"/>
          </p:cNvCxnSpPr>
          <p:nvPr/>
        </p:nvCxnSpPr>
        <p:spPr>
          <a:xfrm rot="10800000" flipH="1">
            <a:off x="8020902" y="1737021"/>
            <a:ext cx="804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7" name="Google Shape;1267;p83"/>
          <p:cNvCxnSpPr>
            <a:stCxn id="1247" idx="7"/>
            <a:endCxn id="1262" idx="2"/>
          </p:cNvCxnSpPr>
          <p:nvPr/>
        </p:nvCxnSpPr>
        <p:spPr>
          <a:xfrm rot="10800000" flipH="1">
            <a:off x="7152405" y="1737021"/>
            <a:ext cx="1672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8" name="Google Shape;1268;p83"/>
          <p:cNvCxnSpPr>
            <a:stCxn id="1249" idx="7"/>
            <a:endCxn id="1262" idx="2"/>
          </p:cNvCxnSpPr>
          <p:nvPr/>
        </p:nvCxnSpPr>
        <p:spPr>
          <a:xfrm rot="10800000" flipH="1">
            <a:off x="6283908" y="1737021"/>
            <a:ext cx="2541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9" name="Google Shape;1269;p83"/>
          <p:cNvCxnSpPr>
            <a:stCxn id="1251" idx="7"/>
            <a:endCxn id="1262" idx="2"/>
          </p:cNvCxnSpPr>
          <p:nvPr/>
        </p:nvCxnSpPr>
        <p:spPr>
          <a:xfrm rot="10800000" flipH="1">
            <a:off x="5415411" y="1737021"/>
            <a:ext cx="3409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0" name="Google Shape;1270;p83"/>
          <p:cNvCxnSpPr>
            <a:stCxn id="1255" idx="7"/>
            <a:endCxn id="1262" idx="2"/>
          </p:cNvCxnSpPr>
          <p:nvPr/>
        </p:nvCxnSpPr>
        <p:spPr>
          <a:xfrm rot="10800000" flipH="1">
            <a:off x="4546914" y="1737021"/>
            <a:ext cx="4278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1" name="Google Shape;1271;p83"/>
          <p:cNvCxnSpPr>
            <a:stCxn id="1253" idx="7"/>
            <a:endCxn id="1262" idx="2"/>
          </p:cNvCxnSpPr>
          <p:nvPr/>
        </p:nvCxnSpPr>
        <p:spPr>
          <a:xfrm rot="10800000" flipH="1">
            <a:off x="2809920" y="1737021"/>
            <a:ext cx="6015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2" name="Google Shape;1272;p83"/>
          <p:cNvCxnSpPr>
            <a:stCxn id="1264" idx="1"/>
            <a:endCxn id="1273" idx="2"/>
          </p:cNvCxnSpPr>
          <p:nvPr/>
        </p:nvCxnSpPr>
        <p:spPr>
          <a:xfrm rot="10800000">
            <a:off x="7949952" y="1737021"/>
            <a:ext cx="1672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4" name="Google Shape;1274;p83"/>
          <p:cNvCxnSpPr>
            <a:stCxn id="1260" idx="1"/>
            <a:endCxn id="1273" idx="2"/>
          </p:cNvCxnSpPr>
          <p:nvPr/>
        </p:nvCxnSpPr>
        <p:spPr>
          <a:xfrm rot="10800000">
            <a:off x="7949955" y="1737021"/>
            <a:ext cx="804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5" name="Google Shape;1275;p83"/>
          <p:cNvCxnSpPr>
            <a:stCxn id="1244" idx="7"/>
            <a:endCxn id="1273" idx="2"/>
          </p:cNvCxnSpPr>
          <p:nvPr/>
        </p:nvCxnSpPr>
        <p:spPr>
          <a:xfrm rot="10800000" flipH="1">
            <a:off x="3678417" y="1737021"/>
            <a:ext cx="4271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6" name="Google Shape;1276;p83"/>
          <p:cNvCxnSpPr>
            <a:endCxn id="1273" idx="2"/>
          </p:cNvCxnSpPr>
          <p:nvPr/>
        </p:nvCxnSpPr>
        <p:spPr>
          <a:xfrm rot="10800000" flipH="1">
            <a:off x="2809887" y="1736995"/>
            <a:ext cx="5140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7" name="Google Shape;1277;p83"/>
          <p:cNvCxnSpPr>
            <a:endCxn id="1273" idx="2"/>
          </p:cNvCxnSpPr>
          <p:nvPr/>
        </p:nvCxnSpPr>
        <p:spPr>
          <a:xfrm rot="10800000" flipH="1">
            <a:off x="5415387" y="1736995"/>
            <a:ext cx="253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8" name="Google Shape;1278;p83"/>
          <p:cNvCxnSpPr>
            <a:stCxn id="1249" idx="7"/>
            <a:endCxn id="1273" idx="2"/>
          </p:cNvCxnSpPr>
          <p:nvPr/>
        </p:nvCxnSpPr>
        <p:spPr>
          <a:xfrm rot="10800000" flipH="1">
            <a:off x="6283908" y="1737021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9" name="Google Shape;1279;p83"/>
          <p:cNvCxnSpPr>
            <a:stCxn id="1247" idx="7"/>
            <a:endCxn id="1273" idx="2"/>
          </p:cNvCxnSpPr>
          <p:nvPr/>
        </p:nvCxnSpPr>
        <p:spPr>
          <a:xfrm rot="10800000" flipH="1">
            <a:off x="7152405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0" name="Google Shape;1280;p83"/>
          <p:cNvCxnSpPr>
            <a:stCxn id="1255" idx="7"/>
            <a:endCxn id="1273" idx="2"/>
          </p:cNvCxnSpPr>
          <p:nvPr/>
        </p:nvCxnSpPr>
        <p:spPr>
          <a:xfrm rot="10800000" flipH="1">
            <a:off x="4546914" y="1737021"/>
            <a:ext cx="3403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1" name="Google Shape;1281;p83"/>
          <p:cNvCxnSpPr>
            <a:stCxn id="1257" idx="1"/>
            <a:endCxn id="1282" idx="2"/>
          </p:cNvCxnSpPr>
          <p:nvPr/>
        </p:nvCxnSpPr>
        <p:spPr>
          <a:xfrm rot="10800000">
            <a:off x="7081571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3" name="Google Shape;1283;p83"/>
          <p:cNvCxnSpPr>
            <a:stCxn id="1260" idx="1"/>
            <a:endCxn id="1282" idx="2"/>
          </p:cNvCxnSpPr>
          <p:nvPr/>
        </p:nvCxnSpPr>
        <p:spPr>
          <a:xfrm rot="10800000">
            <a:off x="7081455" y="1737021"/>
            <a:ext cx="1672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4" name="Google Shape;1284;p83"/>
          <p:cNvCxnSpPr>
            <a:stCxn id="1264" idx="1"/>
            <a:endCxn id="1282" idx="2"/>
          </p:cNvCxnSpPr>
          <p:nvPr/>
        </p:nvCxnSpPr>
        <p:spPr>
          <a:xfrm rot="10800000">
            <a:off x="7081452" y="1737021"/>
            <a:ext cx="2541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5" name="Google Shape;1285;p83"/>
          <p:cNvCxnSpPr>
            <a:stCxn id="1244" idx="7"/>
            <a:endCxn id="1282" idx="2"/>
          </p:cNvCxnSpPr>
          <p:nvPr/>
        </p:nvCxnSpPr>
        <p:spPr>
          <a:xfrm rot="10800000" flipH="1">
            <a:off x="3678417" y="1737021"/>
            <a:ext cx="3403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6" name="Google Shape;1286;p83"/>
          <p:cNvCxnSpPr>
            <a:stCxn id="1253" idx="7"/>
            <a:endCxn id="1282" idx="2"/>
          </p:cNvCxnSpPr>
          <p:nvPr/>
        </p:nvCxnSpPr>
        <p:spPr>
          <a:xfrm rot="10800000" flipH="1">
            <a:off x="2809920" y="1737021"/>
            <a:ext cx="4271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7" name="Google Shape;1287;p83"/>
          <p:cNvCxnSpPr>
            <a:stCxn id="1251" idx="7"/>
            <a:endCxn id="1282" idx="2"/>
          </p:cNvCxnSpPr>
          <p:nvPr/>
        </p:nvCxnSpPr>
        <p:spPr>
          <a:xfrm rot="10800000" flipH="1">
            <a:off x="5415411" y="1737021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8" name="Google Shape;1288;p83"/>
          <p:cNvCxnSpPr>
            <a:stCxn id="1255" idx="7"/>
            <a:endCxn id="1282" idx="2"/>
          </p:cNvCxnSpPr>
          <p:nvPr/>
        </p:nvCxnSpPr>
        <p:spPr>
          <a:xfrm rot="10800000" flipH="1">
            <a:off x="4546914" y="1737021"/>
            <a:ext cx="253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9" name="Google Shape;1289;p83"/>
          <p:cNvCxnSpPr>
            <a:endCxn id="1282" idx="2"/>
          </p:cNvCxnSpPr>
          <p:nvPr/>
        </p:nvCxnSpPr>
        <p:spPr>
          <a:xfrm rot="10800000" flipH="1">
            <a:off x="6283890" y="1736995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0" name="Google Shape;1290;p83"/>
          <p:cNvCxnSpPr>
            <a:stCxn id="1257" idx="0"/>
            <a:endCxn id="1273" idx="2"/>
          </p:cNvCxnSpPr>
          <p:nvPr/>
        </p:nvCxnSpPr>
        <p:spPr>
          <a:xfrm rot="10800000">
            <a:off x="7950087" y="1737088"/>
            <a:ext cx="0" cy="3294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1" name="Google Shape;1291;p83"/>
          <p:cNvCxnSpPr>
            <a:stCxn id="1247" idx="0"/>
            <a:endCxn id="1282" idx="2"/>
          </p:cNvCxnSpPr>
          <p:nvPr/>
        </p:nvCxnSpPr>
        <p:spPr>
          <a:xfrm rot="10800000">
            <a:off x="7081589" y="1737088"/>
            <a:ext cx="0" cy="3294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2" name="Google Shape;1292;p83"/>
          <p:cNvCxnSpPr>
            <a:stCxn id="1251" idx="7"/>
            <a:endCxn id="1293" idx="2"/>
          </p:cNvCxnSpPr>
          <p:nvPr/>
        </p:nvCxnSpPr>
        <p:spPr>
          <a:xfrm rot="10800000" flipH="1">
            <a:off x="5415411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4" name="Google Shape;1294;p83"/>
          <p:cNvCxnSpPr>
            <a:stCxn id="1260" idx="1"/>
            <a:endCxn id="1293" idx="2"/>
          </p:cNvCxnSpPr>
          <p:nvPr/>
        </p:nvCxnSpPr>
        <p:spPr>
          <a:xfrm rot="10800000">
            <a:off x="6212955" y="1737021"/>
            <a:ext cx="2541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5" name="Google Shape;1295;p83"/>
          <p:cNvCxnSpPr>
            <a:stCxn id="1257" idx="1"/>
            <a:endCxn id="1293" idx="2"/>
          </p:cNvCxnSpPr>
          <p:nvPr/>
        </p:nvCxnSpPr>
        <p:spPr>
          <a:xfrm rot="10800000">
            <a:off x="6213071" y="1737021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6" name="Google Shape;1296;p83"/>
          <p:cNvCxnSpPr>
            <a:stCxn id="1247" idx="1"/>
            <a:endCxn id="1293" idx="2"/>
          </p:cNvCxnSpPr>
          <p:nvPr/>
        </p:nvCxnSpPr>
        <p:spPr>
          <a:xfrm rot="10800000">
            <a:off x="6213073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7" name="Google Shape;1297;p83"/>
          <p:cNvCxnSpPr>
            <a:stCxn id="1264" idx="1"/>
            <a:endCxn id="1293" idx="2"/>
          </p:cNvCxnSpPr>
          <p:nvPr/>
        </p:nvCxnSpPr>
        <p:spPr>
          <a:xfrm rot="10800000">
            <a:off x="6212952" y="1737021"/>
            <a:ext cx="3409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8" name="Google Shape;1298;p83"/>
          <p:cNvCxnSpPr>
            <a:stCxn id="1244" idx="7"/>
            <a:endCxn id="1293" idx="2"/>
          </p:cNvCxnSpPr>
          <p:nvPr/>
        </p:nvCxnSpPr>
        <p:spPr>
          <a:xfrm rot="10800000" flipH="1">
            <a:off x="3678417" y="1737021"/>
            <a:ext cx="253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9" name="Google Shape;1299;p83"/>
          <p:cNvCxnSpPr>
            <a:endCxn id="1293" idx="2"/>
          </p:cNvCxnSpPr>
          <p:nvPr/>
        </p:nvCxnSpPr>
        <p:spPr>
          <a:xfrm rot="10800000" flipH="1">
            <a:off x="4546893" y="1736995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0" name="Google Shape;1300;p83"/>
          <p:cNvCxnSpPr>
            <a:stCxn id="1253" idx="7"/>
            <a:endCxn id="1293" idx="2"/>
          </p:cNvCxnSpPr>
          <p:nvPr/>
        </p:nvCxnSpPr>
        <p:spPr>
          <a:xfrm rot="10800000" flipH="1">
            <a:off x="2809920" y="1737021"/>
            <a:ext cx="3403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1" name="Google Shape;1301;p83"/>
          <p:cNvCxnSpPr>
            <a:stCxn id="1249" idx="0"/>
            <a:endCxn id="1293" idx="2"/>
          </p:cNvCxnSpPr>
          <p:nvPr/>
        </p:nvCxnSpPr>
        <p:spPr>
          <a:xfrm rot="10800000">
            <a:off x="6213093" y="1737088"/>
            <a:ext cx="0" cy="3294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2" name="Google Shape;1302;p83"/>
          <p:cNvCxnSpPr>
            <a:stCxn id="1249" idx="1"/>
            <a:endCxn id="1303" idx="2"/>
          </p:cNvCxnSpPr>
          <p:nvPr/>
        </p:nvCxnSpPr>
        <p:spPr>
          <a:xfrm rot="10800000">
            <a:off x="5344577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4" name="Google Shape;1304;p83"/>
          <p:cNvCxnSpPr>
            <a:stCxn id="1264" idx="1"/>
            <a:endCxn id="1303" idx="2"/>
          </p:cNvCxnSpPr>
          <p:nvPr/>
        </p:nvCxnSpPr>
        <p:spPr>
          <a:xfrm rot="10800000">
            <a:off x="5344452" y="1737021"/>
            <a:ext cx="4278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5" name="Google Shape;1305;p83"/>
          <p:cNvCxnSpPr>
            <a:stCxn id="1260" idx="1"/>
            <a:endCxn id="1303" idx="2"/>
          </p:cNvCxnSpPr>
          <p:nvPr/>
        </p:nvCxnSpPr>
        <p:spPr>
          <a:xfrm rot="10800000">
            <a:off x="5344455" y="1737021"/>
            <a:ext cx="3409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6" name="Google Shape;1306;p83"/>
          <p:cNvCxnSpPr>
            <a:stCxn id="1257" idx="1"/>
            <a:endCxn id="1303" idx="2"/>
          </p:cNvCxnSpPr>
          <p:nvPr/>
        </p:nvCxnSpPr>
        <p:spPr>
          <a:xfrm rot="10800000">
            <a:off x="5344571" y="1737021"/>
            <a:ext cx="253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7" name="Google Shape;1307;p83"/>
          <p:cNvCxnSpPr>
            <a:stCxn id="1247" idx="1"/>
            <a:endCxn id="1303" idx="2"/>
          </p:cNvCxnSpPr>
          <p:nvPr/>
        </p:nvCxnSpPr>
        <p:spPr>
          <a:xfrm rot="10800000">
            <a:off x="5344573" y="1737021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8" name="Google Shape;1308;p83"/>
          <p:cNvCxnSpPr>
            <a:stCxn id="1244" idx="7"/>
            <a:endCxn id="1303" idx="2"/>
          </p:cNvCxnSpPr>
          <p:nvPr/>
        </p:nvCxnSpPr>
        <p:spPr>
          <a:xfrm rot="10800000" flipH="1">
            <a:off x="3678417" y="1737021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9" name="Google Shape;1309;p83"/>
          <p:cNvCxnSpPr>
            <a:stCxn id="1253" idx="7"/>
            <a:endCxn id="1303" idx="2"/>
          </p:cNvCxnSpPr>
          <p:nvPr/>
        </p:nvCxnSpPr>
        <p:spPr>
          <a:xfrm rot="10800000" flipH="1">
            <a:off x="2809920" y="1737021"/>
            <a:ext cx="253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0" name="Google Shape;1310;p83"/>
          <p:cNvCxnSpPr>
            <a:stCxn id="1255" idx="7"/>
            <a:endCxn id="1303" idx="2"/>
          </p:cNvCxnSpPr>
          <p:nvPr/>
        </p:nvCxnSpPr>
        <p:spPr>
          <a:xfrm rot="10800000" flipH="1">
            <a:off x="4546914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1" name="Google Shape;1311;p83"/>
          <p:cNvCxnSpPr>
            <a:stCxn id="1251" idx="0"/>
            <a:endCxn id="1303" idx="2"/>
          </p:cNvCxnSpPr>
          <p:nvPr/>
        </p:nvCxnSpPr>
        <p:spPr>
          <a:xfrm rot="10800000">
            <a:off x="5344595" y="1737088"/>
            <a:ext cx="0" cy="3294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2" name="Google Shape;1312;p83"/>
          <p:cNvCxnSpPr>
            <a:stCxn id="1249" idx="1"/>
            <a:endCxn id="1313" idx="2"/>
          </p:cNvCxnSpPr>
          <p:nvPr/>
        </p:nvCxnSpPr>
        <p:spPr>
          <a:xfrm rot="10800000">
            <a:off x="4476077" y="1737021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4" name="Google Shape;1314;p83"/>
          <p:cNvCxnSpPr>
            <a:stCxn id="1247" idx="1"/>
            <a:endCxn id="1313" idx="2"/>
          </p:cNvCxnSpPr>
          <p:nvPr/>
        </p:nvCxnSpPr>
        <p:spPr>
          <a:xfrm rot="10800000">
            <a:off x="4476073" y="1737021"/>
            <a:ext cx="253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5" name="Google Shape;1315;p83"/>
          <p:cNvCxnSpPr>
            <a:stCxn id="1257" idx="1"/>
            <a:endCxn id="1313" idx="2"/>
          </p:cNvCxnSpPr>
          <p:nvPr/>
        </p:nvCxnSpPr>
        <p:spPr>
          <a:xfrm rot="10800000">
            <a:off x="4476071" y="1737021"/>
            <a:ext cx="3403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6" name="Google Shape;1316;p83"/>
          <p:cNvCxnSpPr>
            <a:stCxn id="1260" idx="1"/>
            <a:endCxn id="1313" idx="2"/>
          </p:cNvCxnSpPr>
          <p:nvPr/>
        </p:nvCxnSpPr>
        <p:spPr>
          <a:xfrm rot="10800000">
            <a:off x="4475955" y="1737021"/>
            <a:ext cx="42780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7" name="Google Shape;1317;p83"/>
          <p:cNvCxnSpPr>
            <a:stCxn id="1264" idx="1"/>
            <a:endCxn id="1313" idx="2"/>
          </p:cNvCxnSpPr>
          <p:nvPr/>
        </p:nvCxnSpPr>
        <p:spPr>
          <a:xfrm rot="10800000">
            <a:off x="4475952" y="1737021"/>
            <a:ext cx="5146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8" name="Google Shape;1318;p83"/>
          <p:cNvCxnSpPr>
            <a:stCxn id="1253" idx="7"/>
            <a:endCxn id="1319" idx="2"/>
          </p:cNvCxnSpPr>
          <p:nvPr/>
        </p:nvCxnSpPr>
        <p:spPr>
          <a:xfrm rot="10800000" flipH="1">
            <a:off x="2809920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0" name="Google Shape;1320;p83"/>
          <p:cNvCxnSpPr>
            <a:stCxn id="1255" idx="1"/>
            <a:endCxn id="1319" idx="2"/>
          </p:cNvCxnSpPr>
          <p:nvPr/>
        </p:nvCxnSpPr>
        <p:spPr>
          <a:xfrm rot="10800000">
            <a:off x="3607583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1" name="Google Shape;1321;p83"/>
          <p:cNvCxnSpPr>
            <a:stCxn id="1251" idx="1"/>
            <a:endCxn id="1319" idx="2"/>
          </p:cNvCxnSpPr>
          <p:nvPr/>
        </p:nvCxnSpPr>
        <p:spPr>
          <a:xfrm rot="10800000">
            <a:off x="3607580" y="1737021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2" name="Google Shape;1322;p83"/>
          <p:cNvCxnSpPr>
            <a:stCxn id="1249" idx="1"/>
            <a:endCxn id="1319" idx="2"/>
          </p:cNvCxnSpPr>
          <p:nvPr/>
        </p:nvCxnSpPr>
        <p:spPr>
          <a:xfrm rot="10800000">
            <a:off x="3607577" y="1737021"/>
            <a:ext cx="253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3" name="Google Shape;1323;p83"/>
          <p:cNvCxnSpPr>
            <a:stCxn id="1247" idx="1"/>
            <a:endCxn id="1319" idx="2"/>
          </p:cNvCxnSpPr>
          <p:nvPr/>
        </p:nvCxnSpPr>
        <p:spPr>
          <a:xfrm rot="10800000">
            <a:off x="3607573" y="1737021"/>
            <a:ext cx="3403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4" name="Google Shape;1324;p83"/>
          <p:cNvCxnSpPr>
            <a:stCxn id="1257" idx="1"/>
            <a:endCxn id="1319" idx="2"/>
          </p:cNvCxnSpPr>
          <p:nvPr/>
        </p:nvCxnSpPr>
        <p:spPr>
          <a:xfrm rot="10800000">
            <a:off x="3607571" y="1737021"/>
            <a:ext cx="4271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5" name="Google Shape;1325;p83"/>
          <p:cNvCxnSpPr>
            <a:stCxn id="1260" idx="1"/>
            <a:endCxn id="1319" idx="2"/>
          </p:cNvCxnSpPr>
          <p:nvPr/>
        </p:nvCxnSpPr>
        <p:spPr>
          <a:xfrm rot="10800000">
            <a:off x="3607455" y="1737021"/>
            <a:ext cx="51465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6" name="Google Shape;1326;p83"/>
          <p:cNvCxnSpPr>
            <a:stCxn id="1264" idx="1"/>
            <a:endCxn id="1319" idx="2"/>
          </p:cNvCxnSpPr>
          <p:nvPr/>
        </p:nvCxnSpPr>
        <p:spPr>
          <a:xfrm rot="10800000">
            <a:off x="3607752" y="1737021"/>
            <a:ext cx="601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7" name="Google Shape;1327;p83"/>
          <p:cNvCxnSpPr>
            <a:stCxn id="1244" idx="7"/>
            <a:endCxn id="1313" idx="2"/>
          </p:cNvCxnSpPr>
          <p:nvPr/>
        </p:nvCxnSpPr>
        <p:spPr>
          <a:xfrm rot="10800000" flipH="1">
            <a:off x="3678417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8" name="Google Shape;1328;p83"/>
          <p:cNvCxnSpPr>
            <a:stCxn id="1253" idx="7"/>
            <a:endCxn id="1313" idx="2"/>
          </p:cNvCxnSpPr>
          <p:nvPr/>
        </p:nvCxnSpPr>
        <p:spPr>
          <a:xfrm rot="10800000" flipH="1">
            <a:off x="2809920" y="1737021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9" name="Google Shape;1329;p83"/>
          <p:cNvCxnSpPr>
            <a:stCxn id="1260" idx="1"/>
            <a:endCxn id="1330" idx="2"/>
          </p:cNvCxnSpPr>
          <p:nvPr/>
        </p:nvCxnSpPr>
        <p:spPr>
          <a:xfrm rot="10800000">
            <a:off x="2739255" y="1737021"/>
            <a:ext cx="601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1" name="Google Shape;1331;p83"/>
          <p:cNvCxnSpPr>
            <a:stCxn id="1264" idx="1"/>
            <a:endCxn id="1330" idx="2"/>
          </p:cNvCxnSpPr>
          <p:nvPr/>
        </p:nvCxnSpPr>
        <p:spPr>
          <a:xfrm rot="10800000">
            <a:off x="2739252" y="1737021"/>
            <a:ext cx="6883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2" name="Google Shape;1332;p83"/>
          <p:cNvCxnSpPr>
            <a:endCxn id="1330" idx="2"/>
          </p:cNvCxnSpPr>
          <p:nvPr/>
        </p:nvCxnSpPr>
        <p:spPr>
          <a:xfrm rot="10800000">
            <a:off x="2739105" y="1736995"/>
            <a:ext cx="3403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3" name="Google Shape;1333;p83"/>
          <p:cNvCxnSpPr>
            <a:endCxn id="1330" idx="2"/>
          </p:cNvCxnSpPr>
          <p:nvPr/>
        </p:nvCxnSpPr>
        <p:spPr>
          <a:xfrm rot="10800000">
            <a:off x="2739105" y="1736995"/>
            <a:ext cx="4271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4" name="Google Shape;1334;p83"/>
          <p:cNvCxnSpPr>
            <a:stCxn id="1251" idx="1"/>
            <a:endCxn id="1330" idx="2"/>
          </p:cNvCxnSpPr>
          <p:nvPr/>
        </p:nvCxnSpPr>
        <p:spPr>
          <a:xfrm rot="10800000">
            <a:off x="2739080" y="1737021"/>
            <a:ext cx="2534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5" name="Google Shape;1335;p83"/>
          <p:cNvCxnSpPr>
            <a:stCxn id="1244" idx="1"/>
            <a:endCxn id="1330" idx="2"/>
          </p:cNvCxnSpPr>
          <p:nvPr/>
        </p:nvCxnSpPr>
        <p:spPr>
          <a:xfrm rot="10800000">
            <a:off x="2739086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6" name="Google Shape;1336;p83"/>
          <p:cNvCxnSpPr>
            <a:stCxn id="1255" idx="1"/>
            <a:endCxn id="1330" idx="2"/>
          </p:cNvCxnSpPr>
          <p:nvPr/>
        </p:nvCxnSpPr>
        <p:spPr>
          <a:xfrm rot="10800000">
            <a:off x="2739083" y="1737021"/>
            <a:ext cx="1666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7" name="Google Shape;1337;p83"/>
          <p:cNvCxnSpPr>
            <a:endCxn id="1338" idx="7"/>
          </p:cNvCxnSpPr>
          <p:nvPr/>
        </p:nvCxnSpPr>
        <p:spPr>
          <a:xfrm flipH="1">
            <a:off x="2809921" y="2875355"/>
            <a:ext cx="594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9" name="Google Shape;1339;p83"/>
          <p:cNvCxnSpPr>
            <a:endCxn id="1338" idx="7"/>
          </p:cNvCxnSpPr>
          <p:nvPr/>
        </p:nvCxnSpPr>
        <p:spPr>
          <a:xfrm flipH="1">
            <a:off x="2809921" y="2875355"/>
            <a:ext cx="6812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0" name="Google Shape;1340;p83"/>
          <p:cNvCxnSpPr>
            <a:endCxn id="1341" idx="1"/>
          </p:cNvCxnSpPr>
          <p:nvPr/>
        </p:nvCxnSpPr>
        <p:spPr>
          <a:xfrm>
            <a:off x="5415553" y="2875355"/>
            <a:ext cx="420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2" name="Google Shape;1342;p83"/>
          <p:cNvCxnSpPr>
            <a:endCxn id="1341" idx="1"/>
          </p:cNvCxnSpPr>
          <p:nvPr/>
        </p:nvCxnSpPr>
        <p:spPr>
          <a:xfrm>
            <a:off x="3678553" y="2875355"/>
            <a:ext cx="594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3" name="Google Shape;1343;p83"/>
          <p:cNvCxnSpPr>
            <a:endCxn id="1344" idx="1"/>
          </p:cNvCxnSpPr>
          <p:nvPr/>
        </p:nvCxnSpPr>
        <p:spPr>
          <a:xfrm>
            <a:off x="2809872" y="2875355"/>
            <a:ext cx="5069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5" name="Google Shape;1345;p83"/>
          <p:cNvCxnSpPr>
            <a:endCxn id="1341" idx="1"/>
          </p:cNvCxnSpPr>
          <p:nvPr/>
        </p:nvCxnSpPr>
        <p:spPr>
          <a:xfrm>
            <a:off x="2810053" y="2875355"/>
            <a:ext cx="6812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6" name="Google Shape;1346;p83"/>
          <p:cNvCxnSpPr>
            <a:endCxn id="1347" idx="1"/>
          </p:cNvCxnSpPr>
          <p:nvPr/>
        </p:nvCxnSpPr>
        <p:spPr>
          <a:xfrm>
            <a:off x="2809875" y="2875355"/>
            <a:ext cx="4200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8" name="Google Shape;1348;p83"/>
          <p:cNvCxnSpPr>
            <a:endCxn id="1341" idx="1"/>
          </p:cNvCxnSpPr>
          <p:nvPr/>
        </p:nvCxnSpPr>
        <p:spPr>
          <a:xfrm>
            <a:off x="4547053" y="2875355"/>
            <a:ext cx="507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9" name="Google Shape;1349;p83"/>
          <p:cNvCxnSpPr>
            <a:stCxn id="1338" idx="5"/>
            <a:endCxn id="1350" idx="0"/>
          </p:cNvCxnSpPr>
          <p:nvPr/>
        </p:nvCxnSpPr>
        <p:spPr>
          <a:xfrm>
            <a:off x="2809921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1" name="Google Shape;1351;p83"/>
          <p:cNvCxnSpPr>
            <a:stCxn id="1352" idx="4"/>
            <a:endCxn id="1350" idx="0"/>
          </p:cNvCxnSpPr>
          <p:nvPr/>
        </p:nvCxnSpPr>
        <p:spPr>
          <a:xfrm>
            <a:off x="3607602" y="3542519"/>
            <a:ext cx="0" cy="341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3" name="Google Shape;1353;p83"/>
          <p:cNvCxnSpPr>
            <a:stCxn id="1354" idx="3"/>
            <a:endCxn id="1350" idx="0"/>
          </p:cNvCxnSpPr>
          <p:nvPr/>
        </p:nvCxnSpPr>
        <p:spPr>
          <a:xfrm flipH="1">
            <a:off x="3607584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5" name="Google Shape;1355;p83"/>
          <p:cNvCxnSpPr>
            <a:stCxn id="1356" idx="3"/>
            <a:endCxn id="1350" idx="0"/>
          </p:cNvCxnSpPr>
          <p:nvPr/>
        </p:nvCxnSpPr>
        <p:spPr>
          <a:xfrm flipH="1">
            <a:off x="3607581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7" name="Google Shape;1357;p83"/>
          <p:cNvCxnSpPr>
            <a:stCxn id="1358" idx="3"/>
            <a:endCxn id="1350" idx="0"/>
          </p:cNvCxnSpPr>
          <p:nvPr/>
        </p:nvCxnSpPr>
        <p:spPr>
          <a:xfrm flipH="1">
            <a:off x="3607578" y="3513186"/>
            <a:ext cx="253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9" name="Google Shape;1359;p83"/>
          <p:cNvCxnSpPr>
            <a:stCxn id="1347" idx="3"/>
            <a:endCxn id="1350" idx="0"/>
          </p:cNvCxnSpPr>
          <p:nvPr/>
        </p:nvCxnSpPr>
        <p:spPr>
          <a:xfrm flipH="1">
            <a:off x="3607575" y="3513186"/>
            <a:ext cx="3403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0" name="Google Shape;1360;p83"/>
          <p:cNvCxnSpPr>
            <a:stCxn id="1344" idx="3"/>
          </p:cNvCxnSpPr>
          <p:nvPr/>
        </p:nvCxnSpPr>
        <p:spPr>
          <a:xfrm flipH="1">
            <a:off x="3607572" y="3513186"/>
            <a:ext cx="4271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1" name="Google Shape;1361;p83"/>
          <p:cNvCxnSpPr>
            <a:stCxn id="1362" idx="3"/>
            <a:endCxn id="1350" idx="0"/>
          </p:cNvCxnSpPr>
          <p:nvPr/>
        </p:nvCxnSpPr>
        <p:spPr>
          <a:xfrm flipH="1">
            <a:off x="3607455" y="3513186"/>
            <a:ext cx="5146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3" name="Google Shape;1363;p83"/>
          <p:cNvCxnSpPr>
            <a:stCxn id="1341" idx="3"/>
            <a:endCxn id="1350" idx="0"/>
          </p:cNvCxnSpPr>
          <p:nvPr/>
        </p:nvCxnSpPr>
        <p:spPr>
          <a:xfrm flipH="1">
            <a:off x="3607453" y="3513186"/>
            <a:ext cx="6015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4" name="Google Shape;1364;p83"/>
          <p:cNvCxnSpPr>
            <a:stCxn id="1354" idx="4"/>
            <a:endCxn id="1365" idx="0"/>
          </p:cNvCxnSpPr>
          <p:nvPr/>
        </p:nvCxnSpPr>
        <p:spPr>
          <a:xfrm>
            <a:off x="4476100" y="3542519"/>
            <a:ext cx="0" cy="341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6" name="Google Shape;1366;p83"/>
          <p:cNvCxnSpPr>
            <a:stCxn id="1352" idx="5"/>
            <a:endCxn id="1365" idx="0"/>
          </p:cNvCxnSpPr>
          <p:nvPr/>
        </p:nvCxnSpPr>
        <p:spPr>
          <a:xfrm>
            <a:off x="3678418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7" name="Google Shape;1367;p83"/>
          <p:cNvCxnSpPr>
            <a:stCxn id="1338" idx="5"/>
            <a:endCxn id="1365" idx="0"/>
          </p:cNvCxnSpPr>
          <p:nvPr/>
        </p:nvCxnSpPr>
        <p:spPr>
          <a:xfrm>
            <a:off x="2809921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8" name="Google Shape;1368;p83"/>
          <p:cNvCxnSpPr>
            <a:stCxn id="1356" idx="3"/>
            <a:endCxn id="1365" idx="0"/>
          </p:cNvCxnSpPr>
          <p:nvPr/>
        </p:nvCxnSpPr>
        <p:spPr>
          <a:xfrm flipH="1">
            <a:off x="4476081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9" name="Google Shape;1369;p83"/>
          <p:cNvCxnSpPr>
            <a:stCxn id="1358" idx="3"/>
            <a:endCxn id="1365" idx="0"/>
          </p:cNvCxnSpPr>
          <p:nvPr/>
        </p:nvCxnSpPr>
        <p:spPr>
          <a:xfrm flipH="1">
            <a:off x="4476078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0" name="Google Shape;1370;p83"/>
          <p:cNvCxnSpPr>
            <a:stCxn id="1347" idx="3"/>
            <a:endCxn id="1365" idx="0"/>
          </p:cNvCxnSpPr>
          <p:nvPr/>
        </p:nvCxnSpPr>
        <p:spPr>
          <a:xfrm flipH="1">
            <a:off x="4476075" y="3513186"/>
            <a:ext cx="253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1" name="Google Shape;1371;p83"/>
          <p:cNvCxnSpPr>
            <a:stCxn id="1344" idx="3"/>
            <a:endCxn id="1365" idx="0"/>
          </p:cNvCxnSpPr>
          <p:nvPr/>
        </p:nvCxnSpPr>
        <p:spPr>
          <a:xfrm flipH="1">
            <a:off x="4476072" y="3513186"/>
            <a:ext cx="3403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2" name="Google Shape;1372;p83"/>
          <p:cNvCxnSpPr>
            <a:stCxn id="1362" idx="3"/>
            <a:endCxn id="1365" idx="0"/>
          </p:cNvCxnSpPr>
          <p:nvPr/>
        </p:nvCxnSpPr>
        <p:spPr>
          <a:xfrm flipH="1">
            <a:off x="4475955" y="3513186"/>
            <a:ext cx="4278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3" name="Google Shape;1373;p83"/>
          <p:cNvCxnSpPr>
            <a:stCxn id="1341" idx="3"/>
            <a:endCxn id="1365" idx="0"/>
          </p:cNvCxnSpPr>
          <p:nvPr/>
        </p:nvCxnSpPr>
        <p:spPr>
          <a:xfrm flipH="1">
            <a:off x="4475953" y="3513186"/>
            <a:ext cx="5146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4" name="Google Shape;1374;p83"/>
          <p:cNvCxnSpPr>
            <a:stCxn id="1341" idx="3"/>
            <a:endCxn id="1375" idx="0"/>
          </p:cNvCxnSpPr>
          <p:nvPr/>
        </p:nvCxnSpPr>
        <p:spPr>
          <a:xfrm flipH="1">
            <a:off x="5344453" y="3513186"/>
            <a:ext cx="4278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6" name="Google Shape;1376;p83"/>
          <p:cNvCxnSpPr>
            <a:stCxn id="1362" idx="3"/>
            <a:endCxn id="1375" idx="0"/>
          </p:cNvCxnSpPr>
          <p:nvPr/>
        </p:nvCxnSpPr>
        <p:spPr>
          <a:xfrm flipH="1">
            <a:off x="5344455" y="3513186"/>
            <a:ext cx="3409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7" name="Google Shape;1377;p83"/>
          <p:cNvCxnSpPr>
            <a:stCxn id="1344" idx="3"/>
            <a:endCxn id="1375" idx="0"/>
          </p:cNvCxnSpPr>
          <p:nvPr/>
        </p:nvCxnSpPr>
        <p:spPr>
          <a:xfrm flipH="1">
            <a:off x="5344572" y="3513186"/>
            <a:ext cx="253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8" name="Google Shape;1378;p83"/>
          <p:cNvCxnSpPr>
            <a:stCxn id="1347" idx="3"/>
            <a:endCxn id="1375" idx="0"/>
          </p:cNvCxnSpPr>
          <p:nvPr/>
        </p:nvCxnSpPr>
        <p:spPr>
          <a:xfrm flipH="1">
            <a:off x="5344575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9" name="Google Shape;1379;p83"/>
          <p:cNvCxnSpPr>
            <a:stCxn id="1358" idx="3"/>
            <a:endCxn id="1375" idx="0"/>
          </p:cNvCxnSpPr>
          <p:nvPr/>
        </p:nvCxnSpPr>
        <p:spPr>
          <a:xfrm flipH="1">
            <a:off x="5344578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0" name="Google Shape;1380;p83"/>
          <p:cNvCxnSpPr>
            <a:stCxn id="1356" idx="4"/>
            <a:endCxn id="1375" idx="0"/>
          </p:cNvCxnSpPr>
          <p:nvPr/>
        </p:nvCxnSpPr>
        <p:spPr>
          <a:xfrm>
            <a:off x="5344597" y="3542519"/>
            <a:ext cx="0" cy="341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1" name="Google Shape;1381;p83"/>
          <p:cNvCxnSpPr>
            <a:stCxn id="1354" idx="5"/>
            <a:endCxn id="1375" idx="0"/>
          </p:cNvCxnSpPr>
          <p:nvPr/>
        </p:nvCxnSpPr>
        <p:spPr>
          <a:xfrm>
            <a:off x="4546915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2" name="Google Shape;1382;p83"/>
          <p:cNvCxnSpPr>
            <a:stCxn id="1352" idx="5"/>
            <a:endCxn id="1375" idx="0"/>
          </p:cNvCxnSpPr>
          <p:nvPr/>
        </p:nvCxnSpPr>
        <p:spPr>
          <a:xfrm>
            <a:off x="3678418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3" name="Google Shape;1383;p83"/>
          <p:cNvCxnSpPr>
            <a:stCxn id="1338" idx="5"/>
            <a:endCxn id="1375" idx="0"/>
          </p:cNvCxnSpPr>
          <p:nvPr/>
        </p:nvCxnSpPr>
        <p:spPr>
          <a:xfrm>
            <a:off x="2809921" y="3513186"/>
            <a:ext cx="253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4" name="Google Shape;1384;p83"/>
          <p:cNvCxnSpPr>
            <a:stCxn id="1338" idx="4"/>
            <a:endCxn id="1385" idx="0"/>
          </p:cNvCxnSpPr>
          <p:nvPr/>
        </p:nvCxnSpPr>
        <p:spPr>
          <a:xfrm>
            <a:off x="2739106" y="3542519"/>
            <a:ext cx="0" cy="341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6" name="Google Shape;1386;p83"/>
          <p:cNvCxnSpPr>
            <a:stCxn id="1352" idx="3"/>
            <a:endCxn id="1385" idx="0"/>
          </p:cNvCxnSpPr>
          <p:nvPr/>
        </p:nvCxnSpPr>
        <p:spPr>
          <a:xfrm flipH="1">
            <a:off x="2739087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7" name="Google Shape;1387;p83"/>
          <p:cNvCxnSpPr>
            <a:stCxn id="1354" idx="3"/>
            <a:endCxn id="1385" idx="0"/>
          </p:cNvCxnSpPr>
          <p:nvPr/>
        </p:nvCxnSpPr>
        <p:spPr>
          <a:xfrm flipH="1">
            <a:off x="2739084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8" name="Google Shape;1388;p83"/>
          <p:cNvCxnSpPr>
            <a:stCxn id="1356" idx="3"/>
            <a:endCxn id="1385" idx="0"/>
          </p:cNvCxnSpPr>
          <p:nvPr/>
        </p:nvCxnSpPr>
        <p:spPr>
          <a:xfrm flipH="1">
            <a:off x="2739081" y="3513186"/>
            <a:ext cx="253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9" name="Google Shape;1389;p83"/>
          <p:cNvCxnSpPr>
            <a:stCxn id="1358" idx="3"/>
            <a:endCxn id="1385" idx="0"/>
          </p:cNvCxnSpPr>
          <p:nvPr/>
        </p:nvCxnSpPr>
        <p:spPr>
          <a:xfrm flipH="1">
            <a:off x="2739078" y="3513186"/>
            <a:ext cx="3403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0" name="Google Shape;1390;p83"/>
          <p:cNvCxnSpPr>
            <a:stCxn id="1347" idx="3"/>
            <a:endCxn id="1385" idx="0"/>
          </p:cNvCxnSpPr>
          <p:nvPr/>
        </p:nvCxnSpPr>
        <p:spPr>
          <a:xfrm flipH="1">
            <a:off x="2739075" y="3513186"/>
            <a:ext cx="4271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1" name="Google Shape;1391;p83"/>
          <p:cNvCxnSpPr>
            <a:stCxn id="1344" idx="3"/>
            <a:endCxn id="1385" idx="0"/>
          </p:cNvCxnSpPr>
          <p:nvPr/>
        </p:nvCxnSpPr>
        <p:spPr>
          <a:xfrm flipH="1">
            <a:off x="2739072" y="3513186"/>
            <a:ext cx="5140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2" name="Google Shape;1392;p83"/>
          <p:cNvCxnSpPr>
            <a:stCxn id="1362" idx="3"/>
            <a:endCxn id="1385" idx="0"/>
          </p:cNvCxnSpPr>
          <p:nvPr/>
        </p:nvCxnSpPr>
        <p:spPr>
          <a:xfrm flipH="1">
            <a:off x="2738955" y="3513186"/>
            <a:ext cx="6015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3" name="Google Shape;1393;p83"/>
          <p:cNvCxnSpPr>
            <a:stCxn id="1341" idx="3"/>
            <a:endCxn id="1385" idx="0"/>
          </p:cNvCxnSpPr>
          <p:nvPr/>
        </p:nvCxnSpPr>
        <p:spPr>
          <a:xfrm flipH="1">
            <a:off x="2739253" y="3513186"/>
            <a:ext cx="6883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4" name="Google Shape;1394;p83"/>
          <p:cNvCxnSpPr>
            <a:stCxn id="1358" idx="4"/>
            <a:endCxn id="1395" idx="0"/>
          </p:cNvCxnSpPr>
          <p:nvPr/>
        </p:nvCxnSpPr>
        <p:spPr>
          <a:xfrm>
            <a:off x="6213093" y="3542519"/>
            <a:ext cx="0" cy="341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6" name="Google Shape;1396;p83"/>
          <p:cNvCxnSpPr>
            <a:stCxn id="1347" idx="3"/>
            <a:endCxn id="1395" idx="0"/>
          </p:cNvCxnSpPr>
          <p:nvPr/>
        </p:nvCxnSpPr>
        <p:spPr>
          <a:xfrm flipH="1">
            <a:off x="6213075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7" name="Google Shape;1397;p83"/>
          <p:cNvCxnSpPr>
            <a:stCxn id="1344" idx="3"/>
            <a:endCxn id="1395" idx="0"/>
          </p:cNvCxnSpPr>
          <p:nvPr/>
        </p:nvCxnSpPr>
        <p:spPr>
          <a:xfrm flipH="1">
            <a:off x="6213072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8" name="Google Shape;1398;p83"/>
          <p:cNvCxnSpPr>
            <a:stCxn id="1362" idx="3"/>
            <a:endCxn id="1395" idx="0"/>
          </p:cNvCxnSpPr>
          <p:nvPr/>
        </p:nvCxnSpPr>
        <p:spPr>
          <a:xfrm flipH="1">
            <a:off x="6212955" y="3513186"/>
            <a:ext cx="2541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9" name="Google Shape;1399;p83"/>
          <p:cNvCxnSpPr>
            <a:stCxn id="1341" idx="3"/>
            <a:endCxn id="1395" idx="0"/>
          </p:cNvCxnSpPr>
          <p:nvPr/>
        </p:nvCxnSpPr>
        <p:spPr>
          <a:xfrm flipH="1">
            <a:off x="6212953" y="3513186"/>
            <a:ext cx="3409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0" name="Google Shape;1400;p83"/>
          <p:cNvCxnSpPr>
            <a:stCxn id="1356" idx="5"/>
            <a:endCxn id="1395" idx="0"/>
          </p:cNvCxnSpPr>
          <p:nvPr/>
        </p:nvCxnSpPr>
        <p:spPr>
          <a:xfrm>
            <a:off x="5415412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1" name="Google Shape;1401;p83"/>
          <p:cNvCxnSpPr>
            <a:stCxn id="1354" idx="5"/>
            <a:endCxn id="1395" idx="0"/>
          </p:cNvCxnSpPr>
          <p:nvPr/>
        </p:nvCxnSpPr>
        <p:spPr>
          <a:xfrm>
            <a:off x="4546915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2" name="Google Shape;1402;p83"/>
          <p:cNvCxnSpPr>
            <a:stCxn id="1352" idx="5"/>
            <a:endCxn id="1395" idx="0"/>
          </p:cNvCxnSpPr>
          <p:nvPr/>
        </p:nvCxnSpPr>
        <p:spPr>
          <a:xfrm>
            <a:off x="3678418" y="3513186"/>
            <a:ext cx="253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3" name="Google Shape;1403;p83"/>
          <p:cNvCxnSpPr>
            <a:stCxn id="1338" idx="5"/>
            <a:endCxn id="1395" idx="0"/>
          </p:cNvCxnSpPr>
          <p:nvPr/>
        </p:nvCxnSpPr>
        <p:spPr>
          <a:xfrm>
            <a:off x="2809921" y="3513186"/>
            <a:ext cx="3403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4" name="Google Shape;1404;p83"/>
          <p:cNvCxnSpPr>
            <a:stCxn id="1344" idx="4"/>
            <a:endCxn id="1405" idx="0"/>
          </p:cNvCxnSpPr>
          <p:nvPr/>
        </p:nvCxnSpPr>
        <p:spPr>
          <a:xfrm>
            <a:off x="7950088" y="3542519"/>
            <a:ext cx="0" cy="341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6" name="Google Shape;1406;p83"/>
          <p:cNvCxnSpPr>
            <a:stCxn id="1362" idx="3"/>
            <a:endCxn id="1405" idx="0"/>
          </p:cNvCxnSpPr>
          <p:nvPr/>
        </p:nvCxnSpPr>
        <p:spPr>
          <a:xfrm flipH="1">
            <a:off x="7949955" y="3513186"/>
            <a:ext cx="804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7" name="Google Shape;1407;p83"/>
          <p:cNvCxnSpPr>
            <a:stCxn id="1341" idx="3"/>
            <a:endCxn id="1405" idx="0"/>
          </p:cNvCxnSpPr>
          <p:nvPr/>
        </p:nvCxnSpPr>
        <p:spPr>
          <a:xfrm flipH="1">
            <a:off x="7949953" y="3513186"/>
            <a:ext cx="1672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8" name="Google Shape;1408;p83"/>
          <p:cNvCxnSpPr>
            <a:stCxn id="1347" idx="5"/>
            <a:endCxn id="1405" idx="0"/>
          </p:cNvCxnSpPr>
          <p:nvPr/>
        </p:nvCxnSpPr>
        <p:spPr>
          <a:xfrm>
            <a:off x="7152406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9" name="Google Shape;1409;p83"/>
          <p:cNvCxnSpPr>
            <a:stCxn id="1358" idx="5"/>
            <a:endCxn id="1405" idx="0"/>
          </p:cNvCxnSpPr>
          <p:nvPr/>
        </p:nvCxnSpPr>
        <p:spPr>
          <a:xfrm>
            <a:off x="6283909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0" name="Google Shape;1410;p83"/>
          <p:cNvCxnSpPr>
            <a:stCxn id="1356" idx="5"/>
            <a:endCxn id="1405" idx="0"/>
          </p:cNvCxnSpPr>
          <p:nvPr/>
        </p:nvCxnSpPr>
        <p:spPr>
          <a:xfrm>
            <a:off x="5415412" y="3513186"/>
            <a:ext cx="253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1" name="Google Shape;1411;p83"/>
          <p:cNvCxnSpPr>
            <a:stCxn id="1354" idx="5"/>
            <a:endCxn id="1405" idx="0"/>
          </p:cNvCxnSpPr>
          <p:nvPr/>
        </p:nvCxnSpPr>
        <p:spPr>
          <a:xfrm>
            <a:off x="4546915" y="3513186"/>
            <a:ext cx="3403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2" name="Google Shape;1412;p83"/>
          <p:cNvCxnSpPr>
            <a:stCxn id="1352" idx="5"/>
            <a:endCxn id="1405" idx="0"/>
          </p:cNvCxnSpPr>
          <p:nvPr/>
        </p:nvCxnSpPr>
        <p:spPr>
          <a:xfrm>
            <a:off x="3678418" y="3513186"/>
            <a:ext cx="4271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3" name="Google Shape;1413;p83"/>
          <p:cNvCxnSpPr>
            <a:stCxn id="1338" idx="5"/>
            <a:endCxn id="1405" idx="0"/>
          </p:cNvCxnSpPr>
          <p:nvPr/>
        </p:nvCxnSpPr>
        <p:spPr>
          <a:xfrm>
            <a:off x="2809921" y="3513186"/>
            <a:ext cx="5140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4" name="Google Shape;1414;p83"/>
          <p:cNvCxnSpPr>
            <a:stCxn id="1362" idx="4"/>
            <a:endCxn id="1415" idx="0"/>
          </p:cNvCxnSpPr>
          <p:nvPr/>
        </p:nvCxnSpPr>
        <p:spPr>
          <a:xfrm>
            <a:off x="8824771" y="3542519"/>
            <a:ext cx="0" cy="341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6" name="Google Shape;1416;p83"/>
          <p:cNvCxnSpPr>
            <a:stCxn id="1341" idx="3"/>
            <a:endCxn id="1415" idx="0"/>
          </p:cNvCxnSpPr>
          <p:nvPr/>
        </p:nvCxnSpPr>
        <p:spPr>
          <a:xfrm flipH="1">
            <a:off x="8824753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7" name="Google Shape;1417;p83"/>
          <p:cNvCxnSpPr>
            <a:stCxn id="1344" idx="5"/>
            <a:endCxn id="1415" idx="0"/>
          </p:cNvCxnSpPr>
          <p:nvPr/>
        </p:nvCxnSpPr>
        <p:spPr>
          <a:xfrm>
            <a:off x="8020903" y="3513186"/>
            <a:ext cx="804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8" name="Google Shape;1418;p83"/>
          <p:cNvCxnSpPr>
            <a:stCxn id="1347" idx="5"/>
            <a:endCxn id="1415" idx="0"/>
          </p:cNvCxnSpPr>
          <p:nvPr/>
        </p:nvCxnSpPr>
        <p:spPr>
          <a:xfrm>
            <a:off x="7152406" y="3513186"/>
            <a:ext cx="1672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9" name="Google Shape;1419;p83"/>
          <p:cNvCxnSpPr>
            <a:stCxn id="1358" idx="5"/>
            <a:endCxn id="1415" idx="0"/>
          </p:cNvCxnSpPr>
          <p:nvPr/>
        </p:nvCxnSpPr>
        <p:spPr>
          <a:xfrm>
            <a:off x="6283909" y="3513186"/>
            <a:ext cx="2541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0" name="Google Shape;1420;p83"/>
          <p:cNvCxnSpPr>
            <a:stCxn id="1356" idx="5"/>
            <a:endCxn id="1415" idx="0"/>
          </p:cNvCxnSpPr>
          <p:nvPr/>
        </p:nvCxnSpPr>
        <p:spPr>
          <a:xfrm>
            <a:off x="5415412" y="3513186"/>
            <a:ext cx="3409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1" name="Google Shape;1421;p83"/>
          <p:cNvCxnSpPr>
            <a:stCxn id="1354" idx="5"/>
            <a:endCxn id="1415" idx="0"/>
          </p:cNvCxnSpPr>
          <p:nvPr/>
        </p:nvCxnSpPr>
        <p:spPr>
          <a:xfrm>
            <a:off x="4546915" y="3513186"/>
            <a:ext cx="4278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2" name="Google Shape;1422;p83"/>
          <p:cNvCxnSpPr>
            <a:stCxn id="1352" idx="5"/>
            <a:endCxn id="1415" idx="0"/>
          </p:cNvCxnSpPr>
          <p:nvPr/>
        </p:nvCxnSpPr>
        <p:spPr>
          <a:xfrm>
            <a:off x="3678418" y="3513186"/>
            <a:ext cx="5146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3" name="Google Shape;1423;p83"/>
          <p:cNvCxnSpPr>
            <a:stCxn id="1338" idx="5"/>
            <a:endCxn id="1415" idx="0"/>
          </p:cNvCxnSpPr>
          <p:nvPr/>
        </p:nvCxnSpPr>
        <p:spPr>
          <a:xfrm>
            <a:off x="2809921" y="3513186"/>
            <a:ext cx="601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4" name="Google Shape;1424;p83"/>
          <p:cNvCxnSpPr>
            <a:stCxn id="1347" idx="4"/>
            <a:endCxn id="1425" idx="0"/>
          </p:cNvCxnSpPr>
          <p:nvPr/>
        </p:nvCxnSpPr>
        <p:spPr>
          <a:xfrm>
            <a:off x="7081591" y="3542519"/>
            <a:ext cx="0" cy="341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6" name="Google Shape;1426;p83"/>
          <p:cNvCxnSpPr>
            <a:stCxn id="1344" idx="3"/>
            <a:endCxn id="1425" idx="0"/>
          </p:cNvCxnSpPr>
          <p:nvPr/>
        </p:nvCxnSpPr>
        <p:spPr>
          <a:xfrm flipH="1">
            <a:off x="7081572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7" name="Google Shape;1427;p83"/>
          <p:cNvCxnSpPr>
            <a:stCxn id="1362" idx="3"/>
            <a:endCxn id="1425" idx="0"/>
          </p:cNvCxnSpPr>
          <p:nvPr/>
        </p:nvCxnSpPr>
        <p:spPr>
          <a:xfrm flipH="1">
            <a:off x="7081455" y="3513186"/>
            <a:ext cx="1672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8" name="Google Shape;1428;p83"/>
          <p:cNvCxnSpPr>
            <a:stCxn id="1341" idx="3"/>
            <a:endCxn id="1425" idx="0"/>
          </p:cNvCxnSpPr>
          <p:nvPr/>
        </p:nvCxnSpPr>
        <p:spPr>
          <a:xfrm flipH="1">
            <a:off x="7081453" y="3513186"/>
            <a:ext cx="2541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9" name="Google Shape;1429;p83"/>
          <p:cNvCxnSpPr>
            <a:stCxn id="1358" idx="5"/>
            <a:endCxn id="1425" idx="0"/>
          </p:cNvCxnSpPr>
          <p:nvPr/>
        </p:nvCxnSpPr>
        <p:spPr>
          <a:xfrm>
            <a:off x="6283909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0" name="Google Shape;1430;p83"/>
          <p:cNvCxnSpPr>
            <a:stCxn id="1356" idx="5"/>
            <a:endCxn id="1425" idx="0"/>
          </p:cNvCxnSpPr>
          <p:nvPr/>
        </p:nvCxnSpPr>
        <p:spPr>
          <a:xfrm>
            <a:off x="5415412" y="3513186"/>
            <a:ext cx="1666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1" name="Google Shape;1431;p83"/>
          <p:cNvCxnSpPr>
            <a:stCxn id="1354" idx="5"/>
            <a:endCxn id="1425" idx="0"/>
          </p:cNvCxnSpPr>
          <p:nvPr/>
        </p:nvCxnSpPr>
        <p:spPr>
          <a:xfrm>
            <a:off x="4546915" y="3513186"/>
            <a:ext cx="253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2" name="Google Shape;1432;p83"/>
          <p:cNvCxnSpPr>
            <a:stCxn id="1352" idx="5"/>
            <a:endCxn id="1425" idx="0"/>
          </p:cNvCxnSpPr>
          <p:nvPr/>
        </p:nvCxnSpPr>
        <p:spPr>
          <a:xfrm>
            <a:off x="3678418" y="3513186"/>
            <a:ext cx="3403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3" name="Google Shape;1433;p83"/>
          <p:cNvCxnSpPr>
            <a:stCxn id="1338" idx="5"/>
            <a:endCxn id="1425" idx="0"/>
          </p:cNvCxnSpPr>
          <p:nvPr/>
        </p:nvCxnSpPr>
        <p:spPr>
          <a:xfrm>
            <a:off x="2809921" y="3513186"/>
            <a:ext cx="4271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4" name="Google Shape;1434;p83"/>
          <p:cNvCxnSpPr>
            <a:stCxn id="1341" idx="4"/>
            <a:endCxn id="1435" idx="0"/>
          </p:cNvCxnSpPr>
          <p:nvPr/>
        </p:nvCxnSpPr>
        <p:spPr>
          <a:xfrm>
            <a:off x="9693269" y="3542519"/>
            <a:ext cx="0" cy="341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6" name="Google Shape;1436;p83"/>
          <p:cNvCxnSpPr>
            <a:stCxn id="1362" idx="5"/>
            <a:endCxn id="1435" idx="0"/>
          </p:cNvCxnSpPr>
          <p:nvPr/>
        </p:nvCxnSpPr>
        <p:spPr>
          <a:xfrm>
            <a:off x="8895587" y="3513186"/>
            <a:ext cx="797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7" name="Google Shape;1437;p83"/>
          <p:cNvCxnSpPr>
            <a:stCxn id="1344" idx="5"/>
            <a:endCxn id="1435" idx="0"/>
          </p:cNvCxnSpPr>
          <p:nvPr/>
        </p:nvCxnSpPr>
        <p:spPr>
          <a:xfrm>
            <a:off x="8020903" y="3513186"/>
            <a:ext cx="1672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8" name="Google Shape;1438;p83"/>
          <p:cNvCxnSpPr>
            <a:stCxn id="1347" idx="5"/>
            <a:endCxn id="1435" idx="0"/>
          </p:cNvCxnSpPr>
          <p:nvPr/>
        </p:nvCxnSpPr>
        <p:spPr>
          <a:xfrm>
            <a:off x="7152406" y="3513186"/>
            <a:ext cx="2541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9" name="Google Shape;1439;p83"/>
          <p:cNvCxnSpPr>
            <a:stCxn id="1358" idx="5"/>
            <a:endCxn id="1435" idx="0"/>
          </p:cNvCxnSpPr>
          <p:nvPr/>
        </p:nvCxnSpPr>
        <p:spPr>
          <a:xfrm>
            <a:off x="6283909" y="3513186"/>
            <a:ext cx="3409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0" name="Google Shape;1440;p83"/>
          <p:cNvCxnSpPr>
            <a:stCxn id="1356" idx="5"/>
            <a:endCxn id="1435" idx="0"/>
          </p:cNvCxnSpPr>
          <p:nvPr/>
        </p:nvCxnSpPr>
        <p:spPr>
          <a:xfrm>
            <a:off x="5415412" y="3513186"/>
            <a:ext cx="42780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1" name="Google Shape;1441;p83"/>
          <p:cNvCxnSpPr>
            <a:stCxn id="1354" idx="5"/>
            <a:endCxn id="1435" idx="0"/>
          </p:cNvCxnSpPr>
          <p:nvPr/>
        </p:nvCxnSpPr>
        <p:spPr>
          <a:xfrm>
            <a:off x="4546915" y="3513186"/>
            <a:ext cx="51465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2" name="Google Shape;1442;p83"/>
          <p:cNvCxnSpPr>
            <a:stCxn id="1352" idx="5"/>
            <a:endCxn id="1435" idx="0"/>
          </p:cNvCxnSpPr>
          <p:nvPr/>
        </p:nvCxnSpPr>
        <p:spPr>
          <a:xfrm>
            <a:off x="3678418" y="3513186"/>
            <a:ext cx="60147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3" name="Google Shape;1443;p83"/>
          <p:cNvCxnSpPr>
            <a:stCxn id="1338" idx="5"/>
            <a:endCxn id="1435" idx="0"/>
          </p:cNvCxnSpPr>
          <p:nvPr/>
        </p:nvCxnSpPr>
        <p:spPr>
          <a:xfrm>
            <a:off x="2809921" y="3513186"/>
            <a:ext cx="6883200" cy="370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5" name="Google Shape;1385;p83"/>
          <p:cNvSpPr/>
          <p:nvPr/>
        </p:nvSpPr>
        <p:spPr>
          <a:xfrm>
            <a:off x="2373345" y="3883638"/>
            <a:ext cx="731520" cy="457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/>
          </a:p>
        </p:txBody>
      </p:sp>
      <p:sp>
        <p:nvSpPr>
          <p:cNvPr id="1330" name="Google Shape;1330;p83"/>
          <p:cNvSpPr/>
          <p:nvPr/>
        </p:nvSpPr>
        <p:spPr>
          <a:xfrm>
            <a:off x="2373345" y="1279795"/>
            <a:ext cx="73152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/>
          </a:p>
        </p:txBody>
      </p:sp>
      <p:sp>
        <p:nvSpPr>
          <p:cNvPr id="1444" name="Google Shape;1444;p83"/>
          <p:cNvSpPr/>
          <p:nvPr/>
        </p:nvSpPr>
        <p:spPr>
          <a:xfrm>
            <a:off x="2373345" y="4757725"/>
            <a:ext cx="731520" cy="457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 sz="1600"/>
          </a:p>
        </p:txBody>
      </p:sp>
      <p:sp>
        <p:nvSpPr>
          <p:cNvPr id="1445" name="Google Shape;1445;p83"/>
          <p:cNvSpPr/>
          <p:nvPr/>
        </p:nvSpPr>
        <p:spPr>
          <a:xfrm>
            <a:off x="2577997" y="4385429"/>
            <a:ext cx="322217" cy="3156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83"/>
          <p:cNvSpPr/>
          <p:nvPr/>
        </p:nvSpPr>
        <p:spPr>
          <a:xfrm>
            <a:off x="2638957" y="3342222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83"/>
          <p:cNvSpPr/>
          <p:nvPr/>
        </p:nvSpPr>
        <p:spPr>
          <a:xfrm>
            <a:off x="2638956" y="2066488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83"/>
          <p:cNvSpPr/>
          <p:nvPr/>
        </p:nvSpPr>
        <p:spPr>
          <a:xfrm>
            <a:off x="3241842" y="3883638"/>
            <a:ext cx="731520" cy="457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19" name="Google Shape;1319;p83"/>
          <p:cNvSpPr/>
          <p:nvPr/>
        </p:nvSpPr>
        <p:spPr>
          <a:xfrm>
            <a:off x="3241842" y="1279795"/>
            <a:ext cx="73152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446" name="Google Shape;1446;p83"/>
          <p:cNvSpPr/>
          <p:nvPr/>
        </p:nvSpPr>
        <p:spPr>
          <a:xfrm>
            <a:off x="3241842" y="4757725"/>
            <a:ext cx="731520" cy="4572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83"/>
          <p:cNvSpPr/>
          <p:nvPr/>
        </p:nvSpPr>
        <p:spPr>
          <a:xfrm>
            <a:off x="3446494" y="4385429"/>
            <a:ext cx="322217" cy="3156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83"/>
          <p:cNvSpPr/>
          <p:nvPr/>
        </p:nvSpPr>
        <p:spPr>
          <a:xfrm>
            <a:off x="3507454" y="3342222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83"/>
          <p:cNvSpPr/>
          <p:nvPr/>
        </p:nvSpPr>
        <p:spPr>
          <a:xfrm>
            <a:off x="3507453" y="2066488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83"/>
          <p:cNvSpPr/>
          <p:nvPr/>
        </p:nvSpPr>
        <p:spPr>
          <a:xfrm>
            <a:off x="4110339" y="3883638"/>
            <a:ext cx="731520" cy="457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13" name="Google Shape;1313;p83"/>
          <p:cNvSpPr/>
          <p:nvPr/>
        </p:nvSpPr>
        <p:spPr>
          <a:xfrm>
            <a:off x="4110339" y="1279795"/>
            <a:ext cx="73152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48" name="Google Shape;1448;p83"/>
          <p:cNvSpPr/>
          <p:nvPr/>
        </p:nvSpPr>
        <p:spPr>
          <a:xfrm>
            <a:off x="4110339" y="4757725"/>
            <a:ext cx="731520" cy="4572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83"/>
          <p:cNvSpPr/>
          <p:nvPr/>
        </p:nvSpPr>
        <p:spPr>
          <a:xfrm>
            <a:off x="4314991" y="4385429"/>
            <a:ext cx="322217" cy="3156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83"/>
          <p:cNvSpPr/>
          <p:nvPr/>
        </p:nvSpPr>
        <p:spPr>
          <a:xfrm>
            <a:off x="4375951" y="3342222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83"/>
          <p:cNvSpPr/>
          <p:nvPr/>
        </p:nvSpPr>
        <p:spPr>
          <a:xfrm>
            <a:off x="4375950" y="2066488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83"/>
          <p:cNvSpPr/>
          <p:nvPr/>
        </p:nvSpPr>
        <p:spPr>
          <a:xfrm>
            <a:off x="4978836" y="3883638"/>
            <a:ext cx="731520" cy="457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03" name="Google Shape;1303;p83"/>
          <p:cNvSpPr/>
          <p:nvPr/>
        </p:nvSpPr>
        <p:spPr>
          <a:xfrm>
            <a:off x="4978836" y="1279795"/>
            <a:ext cx="73152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50" name="Google Shape;1450;p83"/>
          <p:cNvSpPr/>
          <p:nvPr/>
        </p:nvSpPr>
        <p:spPr>
          <a:xfrm>
            <a:off x="4978836" y="4757725"/>
            <a:ext cx="731520" cy="4572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83"/>
          <p:cNvSpPr/>
          <p:nvPr/>
        </p:nvSpPr>
        <p:spPr>
          <a:xfrm>
            <a:off x="5183488" y="4385429"/>
            <a:ext cx="322217" cy="3156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83"/>
          <p:cNvSpPr/>
          <p:nvPr/>
        </p:nvSpPr>
        <p:spPr>
          <a:xfrm>
            <a:off x="5244448" y="3342222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83"/>
          <p:cNvSpPr/>
          <p:nvPr/>
        </p:nvSpPr>
        <p:spPr>
          <a:xfrm>
            <a:off x="5244447" y="2066488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83"/>
          <p:cNvSpPr/>
          <p:nvPr/>
        </p:nvSpPr>
        <p:spPr>
          <a:xfrm>
            <a:off x="5847333" y="3883638"/>
            <a:ext cx="731520" cy="457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293" name="Google Shape;1293;p83"/>
          <p:cNvSpPr/>
          <p:nvPr/>
        </p:nvSpPr>
        <p:spPr>
          <a:xfrm>
            <a:off x="5847333" y="1279795"/>
            <a:ext cx="73152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452" name="Google Shape;1452;p83"/>
          <p:cNvSpPr/>
          <p:nvPr/>
        </p:nvSpPr>
        <p:spPr>
          <a:xfrm>
            <a:off x="5847333" y="4757725"/>
            <a:ext cx="731520" cy="457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/>
          </a:p>
        </p:txBody>
      </p:sp>
      <p:sp>
        <p:nvSpPr>
          <p:cNvPr id="1453" name="Google Shape;1453;p83"/>
          <p:cNvSpPr/>
          <p:nvPr/>
        </p:nvSpPr>
        <p:spPr>
          <a:xfrm>
            <a:off x="6051985" y="4385429"/>
            <a:ext cx="322217" cy="3156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83"/>
          <p:cNvSpPr/>
          <p:nvPr/>
        </p:nvSpPr>
        <p:spPr>
          <a:xfrm>
            <a:off x="6112945" y="3342222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83"/>
          <p:cNvSpPr/>
          <p:nvPr/>
        </p:nvSpPr>
        <p:spPr>
          <a:xfrm>
            <a:off x="6112944" y="2066488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83"/>
          <p:cNvSpPr/>
          <p:nvPr/>
        </p:nvSpPr>
        <p:spPr>
          <a:xfrm>
            <a:off x="6715830" y="3883638"/>
            <a:ext cx="731520" cy="457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282" name="Google Shape;1282;p83"/>
          <p:cNvSpPr/>
          <p:nvPr/>
        </p:nvSpPr>
        <p:spPr>
          <a:xfrm>
            <a:off x="6715830" y="1279795"/>
            <a:ext cx="73152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454" name="Google Shape;1454;p83"/>
          <p:cNvSpPr/>
          <p:nvPr/>
        </p:nvSpPr>
        <p:spPr>
          <a:xfrm>
            <a:off x="6715830" y="4757725"/>
            <a:ext cx="731520" cy="457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83"/>
          <p:cNvSpPr/>
          <p:nvPr/>
        </p:nvSpPr>
        <p:spPr>
          <a:xfrm>
            <a:off x="6920482" y="4385429"/>
            <a:ext cx="322217" cy="3156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83"/>
          <p:cNvSpPr/>
          <p:nvPr/>
        </p:nvSpPr>
        <p:spPr>
          <a:xfrm>
            <a:off x="6981442" y="3342222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83"/>
          <p:cNvSpPr/>
          <p:nvPr/>
        </p:nvSpPr>
        <p:spPr>
          <a:xfrm>
            <a:off x="6981441" y="2066488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83"/>
          <p:cNvSpPr/>
          <p:nvPr/>
        </p:nvSpPr>
        <p:spPr>
          <a:xfrm>
            <a:off x="7584327" y="3883638"/>
            <a:ext cx="731520" cy="457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273" name="Google Shape;1273;p83"/>
          <p:cNvSpPr/>
          <p:nvPr/>
        </p:nvSpPr>
        <p:spPr>
          <a:xfrm>
            <a:off x="7584327" y="1279795"/>
            <a:ext cx="73152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456" name="Google Shape;1456;p83"/>
          <p:cNvSpPr/>
          <p:nvPr/>
        </p:nvSpPr>
        <p:spPr>
          <a:xfrm>
            <a:off x="7584327" y="4757725"/>
            <a:ext cx="731520" cy="457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83"/>
          <p:cNvSpPr/>
          <p:nvPr/>
        </p:nvSpPr>
        <p:spPr>
          <a:xfrm>
            <a:off x="7788979" y="4385429"/>
            <a:ext cx="322217" cy="3156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83"/>
          <p:cNvSpPr/>
          <p:nvPr/>
        </p:nvSpPr>
        <p:spPr>
          <a:xfrm>
            <a:off x="7849939" y="3342222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83"/>
          <p:cNvSpPr/>
          <p:nvPr/>
        </p:nvSpPr>
        <p:spPr>
          <a:xfrm>
            <a:off x="7849938" y="2066488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83"/>
          <p:cNvSpPr/>
          <p:nvPr/>
        </p:nvSpPr>
        <p:spPr>
          <a:xfrm>
            <a:off x="8459011" y="3883638"/>
            <a:ext cx="731520" cy="457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262" name="Google Shape;1262;p83"/>
          <p:cNvSpPr/>
          <p:nvPr/>
        </p:nvSpPr>
        <p:spPr>
          <a:xfrm>
            <a:off x="8459011" y="1279795"/>
            <a:ext cx="73152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458" name="Google Shape;1458;p83"/>
          <p:cNvSpPr/>
          <p:nvPr/>
        </p:nvSpPr>
        <p:spPr>
          <a:xfrm>
            <a:off x="8663663" y="4385429"/>
            <a:ext cx="322217" cy="3156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83"/>
          <p:cNvSpPr/>
          <p:nvPr/>
        </p:nvSpPr>
        <p:spPr>
          <a:xfrm>
            <a:off x="8724623" y="3342222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83"/>
          <p:cNvSpPr/>
          <p:nvPr/>
        </p:nvSpPr>
        <p:spPr>
          <a:xfrm>
            <a:off x="8724622" y="2066488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83"/>
          <p:cNvSpPr/>
          <p:nvPr/>
        </p:nvSpPr>
        <p:spPr>
          <a:xfrm>
            <a:off x="9327508" y="3883638"/>
            <a:ext cx="731520" cy="457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[SEP]</a:t>
            </a:r>
            <a:endParaRPr/>
          </a:p>
        </p:txBody>
      </p:sp>
      <p:sp>
        <p:nvSpPr>
          <p:cNvPr id="1245" name="Google Shape;1245;p83"/>
          <p:cNvSpPr/>
          <p:nvPr/>
        </p:nvSpPr>
        <p:spPr>
          <a:xfrm>
            <a:off x="9327508" y="1279795"/>
            <a:ext cx="73152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[SEP]</a:t>
            </a:r>
            <a:endParaRPr/>
          </a:p>
        </p:txBody>
      </p:sp>
      <p:sp>
        <p:nvSpPr>
          <p:cNvPr id="1459" name="Google Shape;1459;p83"/>
          <p:cNvSpPr/>
          <p:nvPr/>
        </p:nvSpPr>
        <p:spPr>
          <a:xfrm>
            <a:off x="9532160" y="4385429"/>
            <a:ext cx="322217" cy="31569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83"/>
          <p:cNvSpPr/>
          <p:nvPr/>
        </p:nvSpPr>
        <p:spPr>
          <a:xfrm>
            <a:off x="9593120" y="3342222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83"/>
          <p:cNvSpPr/>
          <p:nvPr/>
        </p:nvSpPr>
        <p:spPr>
          <a:xfrm>
            <a:off x="9593119" y="2066488"/>
            <a:ext cx="200297" cy="200297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0" name="Google Shape;1460;p83"/>
          <p:cNvCxnSpPr>
            <a:endCxn id="1352" idx="1"/>
          </p:cNvCxnSpPr>
          <p:nvPr/>
        </p:nvCxnSpPr>
        <p:spPr>
          <a:xfrm>
            <a:off x="2809887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1" name="Google Shape;1461;p83"/>
          <p:cNvCxnSpPr>
            <a:endCxn id="1352" idx="0"/>
          </p:cNvCxnSpPr>
          <p:nvPr/>
        </p:nvCxnSpPr>
        <p:spPr>
          <a:xfrm>
            <a:off x="3607602" y="2904522"/>
            <a:ext cx="0" cy="437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2" name="Google Shape;1462;p83"/>
          <p:cNvCxnSpPr>
            <a:endCxn id="1352" idx="7"/>
          </p:cNvCxnSpPr>
          <p:nvPr/>
        </p:nvCxnSpPr>
        <p:spPr>
          <a:xfrm flipH="1">
            <a:off x="3678418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3" name="Google Shape;1463;p83"/>
          <p:cNvCxnSpPr>
            <a:endCxn id="1352" idx="7"/>
          </p:cNvCxnSpPr>
          <p:nvPr/>
        </p:nvCxnSpPr>
        <p:spPr>
          <a:xfrm flipH="1">
            <a:off x="3678418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4" name="Google Shape;1464;p83"/>
          <p:cNvCxnSpPr>
            <a:endCxn id="1352" idx="7"/>
          </p:cNvCxnSpPr>
          <p:nvPr/>
        </p:nvCxnSpPr>
        <p:spPr>
          <a:xfrm flipH="1">
            <a:off x="3678418" y="2875355"/>
            <a:ext cx="246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5" name="Google Shape;1465;p83"/>
          <p:cNvCxnSpPr>
            <a:endCxn id="1352" idx="7"/>
          </p:cNvCxnSpPr>
          <p:nvPr/>
        </p:nvCxnSpPr>
        <p:spPr>
          <a:xfrm flipH="1">
            <a:off x="3678418" y="2875355"/>
            <a:ext cx="3332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6" name="Google Shape;1466;p83"/>
          <p:cNvCxnSpPr>
            <a:endCxn id="1352" idx="7"/>
          </p:cNvCxnSpPr>
          <p:nvPr/>
        </p:nvCxnSpPr>
        <p:spPr>
          <a:xfrm flipH="1">
            <a:off x="3678418" y="2875355"/>
            <a:ext cx="4200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7" name="Google Shape;1467;p83"/>
          <p:cNvCxnSpPr>
            <a:endCxn id="1352" idx="7"/>
          </p:cNvCxnSpPr>
          <p:nvPr/>
        </p:nvCxnSpPr>
        <p:spPr>
          <a:xfrm flipH="1">
            <a:off x="3678418" y="2875355"/>
            <a:ext cx="507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8" name="Google Shape;1468;p83"/>
          <p:cNvCxnSpPr>
            <a:endCxn id="1352" idx="7"/>
          </p:cNvCxnSpPr>
          <p:nvPr/>
        </p:nvCxnSpPr>
        <p:spPr>
          <a:xfrm flipH="1">
            <a:off x="3678418" y="2875355"/>
            <a:ext cx="594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9" name="Google Shape;1469;p83"/>
          <p:cNvCxnSpPr>
            <a:endCxn id="1354" idx="0"/>
          </p:cNvCxnSpPr>
          <p:nvPr/>
        </p:nvCxnSpPr>
        <p:spPr>
          <a:xfrm>
            <a:off x="4476100" y="2904522"/>
            <a:ext cx="0" cy="437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0" name="Google Shape;1470;p83"/>
          <p:cNvCxnSpPr>
            <a:endCxn id="1354" idx="1"/>
          </p:cNvCxnSpPr>
          <p:nvPr/>
        </p:nvCxnSpPr>
        <p:spPr>
          <a:xfrm>
            <a:off x="3678384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1" name="Google Shape;1471;p83"/>
          <p:cNvCxnSpPr>
            <a:endCxn id="1354" idx="1"/>
          </p:cNvCxnSpPr>
          <p:nvPr/>
        </p:nvCxnSpPr>
        <p:spPr>
          <a:xfrm>
            <a:off x="2809884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2" name="Google Shape;1472;p83"/>
          <p:cNvCxnSpPr>
            <a:endCxn id="1354" idx="7"/>
          </p:cNvCxnSpPr>
          <p:nvPr/>
        </p:nvCxnSpPr>
        <p:spPr>
          <a:xfrm flipH="1">
            <a:off x="4546915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3" name="Google Shape;1473;p83"/>
          <p:cNvCxnSpPr>
            <a:endCxn id="1354" idx="7"/>
          </p:cNvCxnSpPr>
          <p:nvPr/>
        </p:nvCxnSpPr>
        <p:spPr>
          <a:xfrm flipH="1">
            <a:off x="4546915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4" name="Google Shape;1474;p83"/>
          <p:cNvCxnSpPr>
            <a:endCxn id="1354" idx="7"/>
          </p:cNvCxnSpPr>
          <p:nvPr/>
        </p:nvCxnSpPr>
        <p:spPr>
          <a:xfrm flipH="1">
            <a:off x="4546915" y="2875355"/>
            <a:ext cx="246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5" name="Google Shape;1475;p83"/>
          <p:cNvCxnSpPr>
            <a:endCxn id="1354" idx="7"/>
          </p:cNvCxnSpPr>
          <p:nvPr/>
        </p:nvCxnSpPr>
        <p:spPr>
          <a:xfrm flipH="1">
            <a:off x="4546915" y="2875355"/>
            <a:ext cx="3332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6" name="Google Shape;1476;p83"/>
          <p:cNvCxnSpPr>
            <a:endCxn id="1354" idx="7"/>
          </p:cNvCxnSpPr>
          <p:nvPr/>
        </p:nvCxnSpPr>
        <p:spPr>
          <a:xfrm flipH="1">
            <a:off x="4546915" y="2875355"/>
            <a:ext cx="420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7" name="Google Shape;1477;p83"/>
          <p:cNvCxnSpPr>
            <a:endCxn id="1354" idx="7"/>
          </p:cNvCxnSpPr>
          <p:nvPr/>
        </p:nvCxnSpPr>
        <p:spPr>
          <a:xfrm flipH="1">
            <a:off x="4546915" y="2875355"/>
            <a:ext cx="507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8" name="Google Shape;1478;p83"/>
          <p:cNvCxnSpPr>
            <a:endCxn id="1356" idx="7"/>
          </p:cNvCxnSpPr>
          <p:nvPr/>
        </p:nvCxnSpPr>
        <p:spPr>
          <a:xfrm flipH="1">
            <a:off x="5415412" y="2875355"/>
            <a:ext cx="420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9" name="Google Shape;1479;p83"/>
          <p:cNvCxnSpPr>
            <a:endCxn id="1356" idx="7"/>
          </p:cNvCxnSpPr>
          <p:nvPr/>
        </p:nvCxnSpPr>
        <p:spPr>
          <a:xfrm flipH="1">
            <a:off x="5415412" y="2875355"/>
            <a:ext cx="3338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0" name="Google Shape;1480;p83"/>
          <p:cNvCxnSpPr>
            <a:endCxn id="1356" idx="7"/>
          </p:cNvCxnSpPr>
          <p:nvPr/>
        </p:nvCxnSpPr>
        <p:spPr>
          <a:xfrm flipH="1">
            <a:off x="5415412" y="2875355"/>
            <a:ext cx="246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1" name="Google Shape;1481;p83"/>
          <p:cNvCxnSpPr>
            <a:endCxn id="1356" idx="7"/>
          </p:cNvCxnSpPr>
          <p:nvPr/>
        </p:nvCxnSpPr>
        <p:spPr>
          <a:xfrm flipH="1">
            <a:off x="5415412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2" name="Google Shape;1482;p83"/>
          <p:cNvCxnSpPr>
            <a:endCxn id="1356" idx="7"/>
          </p:cNvCxnSpPr>
          <p:nvPr/>
        </p:nvCxnSpPr>
        <p:spPr>
          <a:xfrm flipH="1">
            <a:off x="5415412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3" name="Google Shape;1483;p83"/>
          <p:cNvCxnSpPr>
            <a:endCxn id="1356" idx="0"/>
          </p:cNvCxnSpPr>
          <p:nvPr/>
        </p:nvCxnSpPr>
        <p:spPr>
          <a:xfrm>
            <a:off x="5344597" y="2904522"/>
            <a:ext cx="0" cy="437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4" name="Google Shape;1484;p83"/>
          <p:cNvCxnSpPr>
            <a:endCxn id="1356" idx="1"/>
          </p:cNvCxnSpPr>
          <p:nvPr/>
        </p:nvCxnSpPr>
        <p:spPr>
          <a:xfrm>
            <a:off x="4546881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5" name="Google Shape;1485;p83"/>
          <p:cNvCxnSpPr>
            <a:endCxn id="1356" idx="1"/>
          </p:cNvCxnSpPr>
          <p:nvPr/>
        </p:nvCxnSpPr>
        <p:spPr>
          <a:xfrm>
            <a:off x="3678381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6" name="Google Shape;1486;p83"/>
          <p:cNvCxnSpPr>
            <a:endCxn id="1356" idx="1"/>
          </p:cNvCxnSpPr>
          <p:nvPr/>
        </p:nvCxnSpPr>
        <p:spPr>
          <a:xfrm>
            <a:off x="2809881" y="2875355"/>
            <a:ext cx="246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7" name="Google Shape;1487;p83"/>
          <p:cNvCxnSpPr>
            <a:endCxn id="1338" idx="0"/>
          </p:cNvCxnSpPr>
          <p:nvPr/>
        </p:nvCxnSpPr>
        <p:spPr>
          <a:xfrm>
            <a:off x="2739106" y="2904522"/>
            <a:ext cx="0" cy="437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8" name="Google Shape;1488;p83"/>
          <p:cNvCxnSpPr>
            <a:endCxn id="1338" idx="7"/>
          </p:cNvCxnSpPr>
          <p:nvPr/>
        </p:nvCxnSpPr>
        <p:spPr>
          <a:xfrm flipH="1">
            <a:off x="2809921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9" name="Google Shape;1489;p83"/>
          <p:cNvCxnSpPr>
            <a:endCxn id="1338" idx="7"/>
          </p:cNvCxnSpPr>
          <p:nvPr/>
        </p:nvCxnSpPr>
        <p:spPr>
          <a:xfrm flipH="1">
            <a:off x="2809921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0" name="Google Shape;1490;p83"/>
          <p:cNvCxnSpPr>
            <a:endCxn id="1338" idx="7"/>
          </p:cNvCxnSpPr>
          <p:nvPr/>
        </p:nvCxnSpPr>
        <p:spPr>
          <a:xfrm flipH="1">
            <a:off x="2809921" y="2875355"/>
            <a:ext cx="246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1" name="Google Shape;1491;p83"/>
          <p:cNvCxnSpPr>
            <a:endCxn id="1338" idx="7"/>
          </p:cNvCxnSpPr>
          <p:nvPr/>
        </p:nvCxnSpPr>
        <p:spPr>
          <a:xfrm flipH="1">
            <a:off x="2809921" y="2875355"/>
            <a:ext cx="3332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2" name="Google Shape;1492;p83"/>
          <p:cNvCxnSpPr>
            <a:endCxn id="1338" idx="7"/>
          </p:cNvCxnSpPr>
          <p:nvPr/>
        </p:nvCxnSpPr>
        <p:spPr>
          <a:xfrm flipH="1">
            <a:off x="2809921" y="2875355"/>
            <a:ext cx="4200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3" name="Google Shape;1493;p83"/>
          <p:cNvCxnSpPr/>
          <p:nvPr/>
        </p:nvCxnSpPr>
        <p:spPr>
          <a:xfrm flipH="1">
            <a:off x="2809919" y="2875319"/>
            <a:ext cx="5069352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4" name="Google Shape;1494;p83"/>
          <p:cNvCxnSpPr>
            <a:endCxn id="1358" idx="0"/>
          </p:cNvCxnSpPr>
          <p:nvPr/>
        </p:nvCxnSpPr>
        <p:spPr>
          <a:xfrm>
            <a:off x="6213093" y="2904522"/>
            <a:ext cx="0" cy="437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5" name="Google Shape;1495;p83"/>
          <p:cNvCxnSpPr>
            <a:endCxn id="1358" idx="7"/>
          </p:cNvCxnSpPr>
          <p:nvPr/>
        </p:nvCxnSpPr>
        <p:spPr>
          <a:xfrm flipH="1">
            <a:off x="6283909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6" name="Google Shape;1496;p83"/>
          <p:cNvCxnSpPr>
            <a:endCxn id="1358" idx="7"/>
          </p:cNvCxnSpPr>
          <p:nvPr/>
        </p:nvCxnSpPr>
        <p:spPr>
          <a:xfrm flipH="1">
            <a:off x="6283909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7" name="Google Shape;1497;p83"/>
          <p:cNvCxnSpPr>
            <a:endCxn id="1358" idx="7"/>
          </p:cNvCxnSpPr>
          <p:nvPr/>
        </p:nvCxnSpPr>
        <p:spPr>
          <a:xfrm flipH="1">
            <a:off x="6283909" y="2875355"/>
            <a:ext cx="2469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8" name="Google Shape;1498;p83"/>
          <p:cNvCxnSpPr>
            <a:endCxn id="1358" idx="7"/>
          </p:cNvCxnSpPr>
          <p:nvPr/>
        </p:nvCxnSpPr>
        <p:spPr>
          <a:xfrm flipH="1">
            <a:off x="6283909" y="2875355"/>
            <a:ext cx="3338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9" name="Google Shape;1499;p83"/>
          <p:cNvCxnSpPr>
            <a:endCxn id="1358" idx="1"/>
          </p:cNvCxnSpPr>
          <p:nvPr/>
        </p:nvCxnSpPr>
        <p:spPr>
          <a:xfrm>
            <a:off x="5415378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0" name="Google Shape;1500;p83"/>
          <p:cNvCxnSpPr>
            <a:endCxn id="1358" idx="1"/>
          </p:cNvCxnSpPr>
          <p:nvPr/>
        </p:nvCxnSpPr>
        <p:spPr>
          <a:xfrm>
            <a:off x="4546878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1" name="Google Shape;1501;p83"/>
          <p:cNvCxnSpPr>
            <a:endCxn id="1358" idx="1"/>
          </p:cNvCxnSpPr>
          <p:nvPr/>
        </p:nvCxnSpPr>
        <p:spPr>
          <a:xfrm>
            <a:off x="3678378" y="2875355"/>
            <a:ext cx="246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2" name="Google Shape;1502;p83"/>
          <p:cNvCxnSpPr>
            <a:endCxn id="1358" idx="1"/>
          </p:cNvCxnSpPr>
          <p:nvPr/>
        </p:nvCxnSpPr>
        <p:spPr>
          <a:xfrm>
            <a:off x="2809878" y="2875355"/>
            <a:ext cx="3332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3" name="Google Shape;1503;p83"/>
          <p:cNvCxnSpPr>
            <a:endCxn id="1344" idx="0"/>
          </p:cNvCxnSpPr>
          <p:nvPr/>
        </p:nvCxnSpPr>
        <p:spPr>
          <a:xfrm>
            <a:off x="7950088" y="2904522"/>
            <a:ext cx="0" cy="437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4" name="Google Shape;1504;p83"/>
          <p:cNvCxnSpPr>
            <a:endCxn id="1344" idx="7"/>
          </p:cNvCxnSpPr>
          <p:nvPr/>
        </p:nvCxnSpPr>
        <p:spPr>
          <a:xfrm flipH="1">
            <a:off x="8020903" y="2875355"/>
            <a:ext cx="7332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5" name="Google Shape;1505;p83"/>
          <p:cNvCxnSpPr>
            <a:endCxn id="1344" idx="7"/>
          </p:cNvCxnSpPr>
          <p:nvPr/>
        </p:nvCxnSpPr>
        <p:spPr>
          <a:xfrm flipH="1">
            <a:off x="8020903" y="2875355"/>
            <a:ext cx="1601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6" name="Google Shape;1506;p83"/>
          <p:cNvCxnSpPr>
            <a:endCxn id="1344" idx="1"/>
          </p:cNvCxnSpPr>
          <p:nvPr/>
        </p:nvCxnSpPr>
        <p:spPr>
          <a:xfrm>
            <a:off x="7152372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7" name="Google Shape;1507;p83"/>
          <p:cNvCxnSpPr>
            <a:endCxn id="1344" idx="1"/>
          </p:cNvCxnSpPr>
          <p:nvPr/>
        </p:nvCxnSpPr>
        <p:spPr>
          <a:xfrm>
            <a:off x="6283872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8" name="Google Shape;1508;p83"/>
          <p:cNvCxnSpPr/>
          <p:nvPr/>
        </p:nvCxnSpPr>
        <p:spPr>
          <a:xfrm>
            <a:off x="5415411" y="2875319"/>
            <a:ext cx="2463860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9" name="Google Shape;1509;p83"/>
          <p:cNvCxnSpPr/>
          <p:nvPr/>
        </p:nvCxnSpPr>
        <p:spPr>
          <a:xfrm>
            <a:off x="4546914" y="2875319"/>
            <a:ext cx="3332357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0" name="Google Shape;1510;p83"/>
          <p:cNvCxnSpPr>
            <a:endCxn id="1344" idx="1"/>
          </p:cNvCxnSpPr>
          <p:nvPr/>
        </p:nvCxnSpPr>
        <p:spPr>
          <a:xfrm>
            <a:off x="3678372" y="2875355"/>
            <a:ext cx="4200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1" name="Google Shape;1511;p83"/>
          <p:cNvCxnSpPr>
            <a:endCxn id="1362" idx="0"/>
          </p:cNvCxnSpPr>
          <p:nvPr/>
        </p:nvCxnSpPr>
        <p:spPr>
          <a:xfrm>
            <a:off x="8824771" y="2904522"/>
            <a:ext cx="0" cy="437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2" name="Google Shape;1512;p83"/>
          <p:cNvCxnSpPr>
            <a:endCxn id="1362" idx="7"/>
          </p:cNvCxnSpPr>
          <p:nvPr/>
        </p:nvCxnSpPr>
        <p:spPr>
          <a:xfrm flipH="1">
            <a:off x="8895587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3" name="Google Shape;1513;p83"/>
          <p:cNvCxnSpPr>
            <a:endCxn id="1362" idx="1"/>
          </p:cNvCxnSpPr>
          <p:nvPr/>
        </p:nvCxnSpPr>
        <p:spPr>
          <a:xfrm>
            <a:off x="8020755" y="2875355"/>
            <a:ext cx="7332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4" name="Google Shape;1514;p83"/>
          <p:cNvCxnSpPr>
            <a:endCxn id="1362" idx="1"/>
          </p:cNvCxnSpPr>
          <p:nvPr/>
        </p:nvCxnSpPr>
        <p:spPr>
          <a:xfrm>
            <a:off x="7152255" y="2875355"/>
            <a:ext cx="16017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5" name="Google Shape;1515;p83"/>
          <p:cNvCxnSpPr>
            <a:endCxn id="1362" idx="1"/>
          </p:cNvCxnSpPr>
          <p:nvPr/>
        </p:nvCxnSpPr>
        <p:spPr>
          <a:xfrm>
            <a:off x="6284055" y="2875355"/>
            <a:ext cx="2469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6" name="Google Shape;1516;p83"/>
          <p:cNvCxnSpPr>
            <a:endCxn id="1362" idx="1"/>
          </p:cNvCxnSpPr>
          <p:nvPr/>
        </p:nvCxnSpPr>
        <p:spPr>
          <a:xfrm>
            <a:off x="5415555" y="2875355"/>
            <a:ext cx="3338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7" name="Google Shape;1517;p83"/>
          <p:cNvCxnSpPr>
            <a:endCxn id="1362" idx="1"/>
          </p:cNvCxnSpPr>
          <p:nvPr/>
        </p:nvCxnSpPr>
        <p:spPr>
          <a:xfrm>
            <a:off x="4547055" y="2875355"/>
            <a:ext cx="420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8" name="Google Shape;1518;p83"/>
          <p:cNvCxnSpPr>
            <a:endCxn id="1362" idx="1"/>
          </p:cNvCxnSpPr>
          <p:nvPr/>
        </p:nvCxnSpPr>
        <p:spPr>
          <a:xfrm>
            <a:off x="3678555" y="2875355"/>
            <a:ext cx="507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9" name="Google Shape;1519;p83"/>
          <p:cNvCxnSpPr>
            <a:endCxn id="1362" idx="1"/>
          </p:cNvCxnSpPr>
          <p:nvPr/>
        </p:nvCxnSpPr>
        <p:spPr>
          <a:xfrm>
            <a:off x="2810055" y="2875355"/>
            <a:ext cx="594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0" name="Google Shape;1520;p83"/>
          <p:cNvCxnSpPr>
            <a:endCxn id="1347" idx="0"/>
          </p:cNvCxnSpPr>
          <p:nvPr/>
        </p:nvCxnSpPr>
        <p:spPr>
          <a:xfrm>
            <a:off x="7081591" y="2904522"/>
            <a:ext cx="0" cy="437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1" name="Google Shape;1521;p83"/>
          <p:cNvCxnSpPr>
            <a:endCxn id="1347" idx="7"/>
          </p:cNvCxnSpPr>
          <p:nvPr/>
        </p:nvCxnSpPr>
        <p:spPr>
          <a:xfrm flipH="1">
            <a:off x="7152406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2" name="Google Shape;1522;p83"/>
          <p:cNvCxnSpPr>
            <a:endCxn id="1347" idx="7"/>
          </p:cNvCxnSpPr>
          <p:nvPr/>
        </p:nvCxnSpPr>
        <p:spPr>
          <a:xfrm flipH="1">
            <a:off x="7152406" y="2875355"/>
            <a:ext cx="1601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3" name="Google Shape;1523;p83"/>
          <p:cNvCxnSpPr>
            <a:endCxn id="1347" idx="7"/>
          </p:cNvCxnSpPr>
          <p:nvPr/>
        </p:nvCxnSpPr>
        <p:spPr>
          <a:xfrm flipH="1">
            <a:off x="7152406" y="2875355"/>
            <a:ext cx="2469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4" name="Google Shape;1524;p83"/>
          <p:cNvCxnSpPr>
            <a:endCxn id="1347" idx="1"/>
          </p:cNvCxnSpPr>
          <p:nvPr/>
        </p:nvCxnSpPr>
        <p:spPr>
          <a:xfrm>
            <a:off x="6283875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5" name="Google Shape;1525;p83"/>
          <p:cNvCxnSpPr>
            <a:endCxn id="1347" idx="1"/>
          </p:cNvCxnSpPr>
          <p:nvPr/>
        </p:nvCxnSpPr>
        <p:spPr>
          <a:xfrm>
            <a:off x="5415375" y="2875355"/>
            <a:ext cx="159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6" name="Google Shape;1526;p83"/>
          <p:cNvCxnSpPr>
            <a:endCxn id="1347" idx="1"/>
          </p:cNvCxnSpPr>
          <p:nvPr/>
        </p:nvCxnSpPr>
        <p:spPr>
          <a:xfrm>
            <a:off x="4546875" y="2875355"/>
            <a:ext cx="246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7" name="Google Shape;1527;p83"/>
          <p:cNvCxnSpPr>
            <a:endCxn id="1347" idx="1"/>
          </p:cNvCxnSpPr>
          <p:nvPr/>
        </p:nvCxnSpPr>
        <p:spPr>
          <a:xfrm>
            <a:off x="3678375" y="2875355"/>
            <a:ext cx="3332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8" name="Google Shape;1528;p83"/>
          <p:cNvCxnSpPr>
            <a:endCxn id="1341" idx="0"/>
          </p:cNvCxnSpPr>
          <p:nvPr/>
        </p:nvCxnSpPr>
        <p:spPr>
          <a:xfrm>
            <a:off x="9693269" y="2904522"/>
            <a:ext cx="0" cy="437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9" name="Google Shape;1529;p83"/>
          <p:cNvCxnSpPr>
            <a:endCxn id="1341" idx="1"/>
          </p:cNvCxnSpPr>
          <p:nvPr/>
        </p:nvCxnSpPr>
        <p:spPr>
          <a:xfrm>
            <a:off x="8895553" y="2875355"/>
            <a:ext cx="72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0" name="Google Shape;1530;p83"/>
          <p:cNvCxnSpPr>
            <a:endCxn id="1341" idx="1"/>
          </p:cNvCxnSpPr>
          <p:nvPr/>
        </p:nvCxnSpPr>
        <p:spPr>
          <a:xfrm>
            <a:off x="8020753" y="2875355"/>
            <a:ext cx="16017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1" name="Google Shape;1531;p83"/>
          <p:cNvCxnSpPr>
            <a:endCxn id="1341" idx="1"/>
          </p:cNvCxnSpPr>
          <p:nvPr/>
        </p:nvCxnSpPr>
        <p:spPr>
          <a:xfrm>
            <a:off x="7152553" y="2875355"/>
            <a:ext cx="2469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2" name="Google Shape;1532;p83"/>
          <p:cNvCxnSpPr>
            <a:endCxn id="1341" idx="1"/>
          </p:cNvCxnSpPr>
          <p:nvPr/>
        </p:nvCxnSpPr>
        <p:spPr>
          <a:xfrm>
            <a:off x="6284053" y="2875355"/>
            <a:ext cx="3338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3" name="Google Shape;1533;p83"/>
          <p:cNvCxnSpPr>
            <a:stCxn id="1260" idx="3"/>
          </p:cNvCxnSpPr>
          <p:nvPr/>
        </p:nvCxnSpPr>
        <p:spPr>
          <a:xfrm flipH="1">
            <a:off x="2810055" y="2237452"/>
            <a:ext cx="594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4" name="Google Shape;1534;p83"/>
          <p:cNvCxnSpPr>
            <a:stCxn id="1264" idx="3"/>
          </p:cNvCxnSpPr>
          <p:nvPr/>
        </p:nvCxnSpPr>
        <p:spPr>
          <a:xfrm flipH="1">
            <a:off x="3678552" y="2237452"/>
            <a:ext cx="594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5" name="Google Shape;1535;p83"/>
          <p:cNvCxnSpPr>
            <a:stCxn id="1249" idx="5"/>
          </p:cNvCxnSpPr>
          <p:nvPr/>
        </p:nvCxnSpPr>
        <p:spPr>
          <a:xfrm>
            <a:off x="6283908" y="2237452"/>
            <a:ext cx="3338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6" name="Google Shape;1536;p83"/>
          <p:cNvCxnSpPr>
            <a:stCxn id="1255" idx="5"/>
          </p:cNvCxnSpPr>
          <p:nvPr/>
        </p:nvCxnSpPr>
        <p:spPr>
          <a:xfrm>
            <a:off x="4546914" y="2237452"/>
            <a:ext cx="507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7" name="Google Shape;1537;p83"/>
          <p:cNvCxnSpPr/>
          <p:nvPr/>
        </p:nvCxnSpPr>
        <p:spPr>
          <a:xfrm>
            <a:off x="2809918" y="2242319"/>
            <a:ext cx="5069353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8" name="Google Shape;1538;p83"/>
          <p:cNvCxnSpPr>
            <a:stCxn id="1244" idx="5"/>
          </p:cNvCxnSpPr>
          <p:nvPr/>
        </p:nvCxnSpPr>
        <p:spPr>
          <a:xfrm>
            <a:off x="3678417" y="2237452"/>
            <a:ext cx="594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9" name="Google Shape;1539;p83"/>
          <p:cNvCxnSpPr/>
          <p:nvPr/>
        </p:nvCxnSpPr>
        <p:spPr>
          <a:xfrm>
            <a:off x="2809919" y="2242319"/>
            <a:ext cx="420085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0" name="Google Shape;1540;p83"/>
          <p:cNvCxnSpPr>
            <a:stCxn id="1251" idx="5"/>
          </p:cNvCxnSpPr>
          <p:nvPr/>
        </p:nvCxnSpPr>
        <p:spPr>
          <a:xfrm>
            <a:off x="5415411" y="2237452"/>
            <a:ext cx="420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1" name="Google Shape;1541;p83"/>
          <p:cNvCxnSpPr/>
          <p:nvPr/>
        </p:nvCxnSpPr>
        <p:spPr>
          <a:xfrm>
            <a:off x="2809919" y="2242319"/>
            <a:ext cx="726867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2" name="Google Shape;1542;p83"/>
          <p:cNvCxnSpPr/>
          <p:nvPr/>
        </p:nvCxnSpPr>
        <p:spPr>
          <a:xfrm>
            <a:off x="3607601" y="2271652"/>
            <a:ext cx="1" cy="43757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3" name="Google Shape;1543;p83"/>
          <p:cNvCxnSpPr/>
          <p:nvPr/>
        </p:nvCxnSpPr>
        <p:spPr>
          <a:xfrm flipH="1">
            <a:off x="3678417" y="2242319"/>
            <a:ext cx="72686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4" name="Google Shape;1544;p83"/>
          <p:cNvCxnSpPr/>
          <p:nvPr/>
        </p:nvCxnSpPr>
        <p:spPr>
          <a:xfrm flipH="1">
            <a:off x="3678417" y="2242319"/>
            <a:ext cx="1595362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5" name="Google Shape;1545;p83"/>
          <p:cNvCxnSpPr/>
          <p:nvPr/>
        </p:nvCxnSpPr>
        <p:spPr>
          <a:xfrm flipH="1">
            <a:off x="3678417" y="2242319"/>
            <a:ext cx="2463859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6" name="Google Shape;1546;p83"/>
          <p:cNvCxnSpPr/>
          <p:nvPr/>
        </p:nvCxnSpPr>
        <p:spPr>
          <a:xfrm flipH="1">
            <a:off x="3678417" y="2242319"/>
            <a:ext cx="3332356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7" name="Google Shape;1547;p83"/>
          <p:cNvCxnSpPr/>
          <p:nvPr/>
        </p:nvCxnSpPr>
        <p:spPr>
          <a:xfrm flipH="1">
            <a:off x="3678417" y="2242319"/>
            <a:ext cx="4200853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8" name="Google Shape;1548;p83"/>
          <p:cNvCxnSpPr>
            <a:stCxn id="1260" idx="3"/>
          </p:cNvCxnSpPr>
          <p:nvPr/>
        </p:nvCxnSpPr>
        <p:spPr>
          <a:xfrm flipH="1">
            <a:off x="3678555" y="2237452"/>
            <a:ext cx="507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9" name="Google Shape;1549;p83"/>
          <p:cNvCxnSpPr>
            <a:stCxn id="1264" idx="3"/>
          </p:cNvCxnSpPr>
          <p:nvPr/>
        </p:nvCxnSpPr>
        <p:spPr>
          <a:xfrm flipH="1">
            <a:off x="4547052" y="2237452"/>
            <a:ext cx="507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0" name="Google Shape;1550;p83"/>
          <p:cNvCxnSpPr/>
          <p:nvPr/>
        </p:nvCxnSpPr>
        <p:spPr>
          <a:xfrm>
            <a:off x="4476098" y="2271652"/>
            <a:ext cx="1" cy="43757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1" name="Google Shape;1551;p83"/>
          <p:cNvCxnSpPr/>
          <p:nvPr/>
        </p:nvCxnSpPr>
        <p:spPr>
          <a:xfrm>
            <a:off x="3678416" y="2242319"/>
            <a:ext cx="726867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2" name="Google Shape;1552;p83"/>
          <p:cNvCxnSpPr/>
          <p:nvPr/>
        </p:nvCxnSpPr>
        <p:spPr>
          <a:xfrm>
            <a:off x="2809918" y="2242319"/>
            <a:ext cx="159536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3" name="Google Shape;1553;p83"/>
          <p:cNvCxnSpPr/>
          <p:nvPr/>
        </p:nvCxnSpPr>
        <p:spPr>
          <a:xfrm flipH="1">
            <a:off x="4546914" y="2242319"/>
            <a:ext cx="72686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4" name="Google Shape;1554;p83"/>
          <p:cNvCxnSpPr/>
          <p:nvPr/>
        </p:nvCxnSpPr>
        <p:spPr>
          <a:xfrm flipH="1">
            <a:off x="4546914" y="2242319"/>
            <a:ext cx="1595362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5" name="Google Shape;1555;p83"/>
          <p:cNvCxnSpPr/>
          <p:nvPr/>
        </p:nvCxnSpPr>
        <p:spPr>
          <a:xfrm flipH="1">
            <a:off x="4546914" y="2242319"/>
            <a:ext cx="2463859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6" name="Google Shape;1556;p83"/>
          <p:cNvCxnSpPr/>
          <p:nvPr/>
        </p:nvCxnSpPr>
        <p:spPr>
          <a:xfrm flipH="1">
            <a:off x="4546914" y="2242319"/>
            <a:ext cx="3332356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7" name="Google Shape;1557;p83"/>
          <p:cNvCxnSpPr>
            <a:stCxn id="1260" idx="3"/>
          </p:cNvCxnSpPr>
          <p:nvPr/>
        </p:nvCxnSpPr>
        <p:spPr>
          <a:xfrm flipH="1">
            <a:off x="4547055" y="2237452"/>
            <a:ext cx="420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8" name="Google Shape;1558;p83"/>
          <p:cNvCxnSpPr>
            <a:stCxn id="1264" idx="3"/>
          </p:cNvCxnSpPr>
          <p:nvPr/>
        </p:nvCxnSpPr>
        <p:spPr>
          <a:xfrm flipH="1">
            <a:off x="5415552" y="2237452"/>
            <a:ext cx="420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9" name="Google Shape;1559;p83"/>
          <p:cNvCxnSpPr>
            <a:stCxn id="1264" idx="3"/>
          </p:cNvCxnSpPr>
          <p:nvPr/>
        </p:nvCxnSpPr>
        <p:spPr>
          <a:xfrm flipH="1">
            <a:off x="6284052" y="2237452"/>
            <a:ext cx="3338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0" name="Google Shape;1560;p83"/>
          <p:cNvCxnSpPr>
            <a:stCxn id="1260" idx="3"/>
          </p:cNvCxnSpPr>
          <p:nvPr/>
        </p:nvCxnSpPr>
        <p:spPr>
          <a:xfrm flipH="1">
            <a:off x="5415555" y="2237452"/>
            <a:ext cx="3338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1" name="Google Shape;1561;p83"/>
          <p:cNvCxnSpPr/>
          <p:nvPr/>
        </p:nvCxnSpPr>
        <p:spPr>
          <a:xfrm flipH="1">
            <a:off x="5415411" y="2242319"/>
            <a:ext cx="2463859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2" name="Google Shape;1562;p83"/>
          <p:cNvCxnSpPr/>
          <p:nvPr/>
        </p:nvCxnSpPr>
        <p:spPr>
          <a:xfrm flipH="1">
            <a:off x="5415411" y="2242319"/>
            <a:ext cx="1595362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3" name="Google Shape;1563;p83"/>
          <p:cNvCxnSpPr/>
          <p:nvPr/>
        </p:nvCxnSpPr>
        <p:spPr>
          <a:xfrm flipH="1">
            <a:off x="5415411" y="2242319"/>
            <a:ext cx="72686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4" name="Google Shape;1564;p83"/>
          <p:cNvCxnSpPr/>
          <p:nvPr/>
        </p:nvCxnSpPr>
        <p:spPr>
          <a:xfrm>
            <a:off x="5344595" y="2271652"/>
            <a:ext cx="1" cy="43757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5" name="Google Shape;1565;p83"/>
          <p:cNvCxnSpPr/>
          <p:nvPr/>
        </p:nvCxnSpPr>
        <p:spPr>
          <a:xfrm>
            <a:off x="4546913" y="2242319"/>
            <a:ext cx="726867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6" name="Google Shape;1566;p83"/>
          <p:cNvCxnSpPr/>
          <p:nvPr/>
        </p:nvCxnSpPr>
        <p:spPr>
          <a:xfrm>
            <a:off x="3678416" y="2242319"/>
            <a:ext cx="1595364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7" name="Google Shape;1567;p83"/>
          <p:cNvCxnSpPr/>
          <p:nvPr/>
        </p:nvCxnSpPr>
        <p:spPr>
          <a:xfrm>
            <a:off x="2809919" y="2242319"/>
            <a:ext cx="2463861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8" name="Google Shape;1568;p83"/>
          <p:cNvCxnSpPr/>
          <p:nvPr/>
        </p:nvCxnSpPr>
        <p:spPr>
          <a:xfrm>
            <a:off x="2739104" y="2271652"/>
            <a:ext cx="1" cy="43757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9" name="Google Shape;1569;p83"/>
          <p:cNvCxnSpPr/>
          <p:nvPr/>
        </p:nvCxnSpPr>
        <p:spPr>
          <a:xfrm flipH="1">
            <a:off x="2809920" y="2242319"/>
            <a:ext cx="72686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0" name="Google Shape;1570;p83"/>
          <p:cNvCxnSpPr/>
          <p:nvPr/>
        </p:nvCxnSpPr>
        <p:spPr>
          <a:xfrm flipH="1">
            <a:off x="2809920" y="2242319"/>
            <a:ext cx="1595362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1" name="Google Shape;1571;p83"/>
          <p:cNvCxnSpPr/>
          <p:nvPr/>
        </p:nvCxnSpPr>
        <p:spPr>
          <a:xfrm flipH="1">
            <a:off x="2809920" y="2242319"/>
            <a:ext cx="2463859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2" name="Google Shape;1572;p83"/>
          <p:cNvCxnSpPr/>
          <p:nvPr/>
        </p:nvCxnSpPr>
        <p:spPr>
          <a:xfrm flipH="1">
            <a:off x="2809920" y="2242319"/>
            <a:ext cx="3332356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3" name="Google Shape;1573;p83"/>
          <p:cNvCxnSpPr/>
          <p:nvPr/>
        </p:nvCxnSpPr>
        <p:spPr>
          <a:xfrm flipH="1">
            <a:off x="2809920" y="2242319"/>
            <a:ext cx="4200853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4" name="Google Shape;1574;p83"/>
          <p:cNvCxnSpPr/>
          <p:nvPr/>
        </p:nvCxnSpPr>
        <p:spPr>
          <a:xfrm flipH="1">
            <a:off x="2809918" y="2242319"/>
            <a:ext cx="5069352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5" name="Google Shape;1575;p83"/>
          <p:cNvCxnSpPr/>
          <p:nvPr/>
        </p:nvCxnSpPr>
        <p:spPr>
          <a:xfrm>
            <a:off x="6213092" y="2271652"/>
            <a:ext cx="1" cy="43757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6" name="Google Shape;1576;p83"/>
          <p:cNvCxnSpPr/>
          <p:nvPr/>
        </p:nvCxnSpPr>
        <p:spPr>
          <a:xfrm flipH="1">
            <a:off x="6283908" y="2242319"/>
            <a:ext cx="72686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7" name="Google Shape;1577;p83"/>
          <p:cNvCxnSpPr/>
          <p:nvPr/>
        </p:nvCxnSpPr>
        <p:spPr>
          <a:xfrm flipH="1">
            <a:off x="6283908" y="2242319"/>
            <a:ext cx="1595362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8" name="Google Shape;1578;p83"/>
          <p:cNvCxnSpPr>
            <a:stCxn id="1260" idx="3"/>
          </p:cNvCxnSpPr>
          <p:nvPr/>
        </p:nvCxnSpPr>
        <p:spPr>
          <a:xfrm flipH="1">
            <a:off x="6284055" y="2237452"/>
            <a:ext cx="2469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9" name="Google Shape;1579;p83"/>
          <p:cNvCxnSpPr>
            <a:stCxn id="1264" idx="3"/>
          </p:cNvCxnSpPr>
          <p:nvPr/>
        </p:nvCxnSpPr>
        <p:spPr>
          <a:xfrm flipH="1">
            <a:off x="7152552" y="2237452"/>
            <a:ext cx="2469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0" name="Google Shape;1580;p83"/>
          <p:cNvCxnSpPr/>
          <p:nvPr/>
        </p:nvCxnSpPr>
        <p:spPr>
          <a:xfrm>
            <a:off x="5415410" y="2242319"/>
            <a:ext cx="726867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1" name="Google Shape;1581;p83"/>
          <p:cNvCxnSpPr/>
          <p:nvPr/>
        </p:nvCxnSpPr>
        <p:spPr>
          <a:xfrm>
            <a:off x="4546913" y="2242319"/>
            <a:ext cx="1595364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2" name="Google Shape;1582;p83"/>
          <p:cNvCxnSpPr/>
          <p:nvPr/>
        </p:nvCxnSpPr>
        <p:spPr>
          <a:xfrm>
            <a:off x="3678416" y="2242319"/>
            <a:ext cx="2463861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3" name="Google Shape;1583;p83"/>
          <p:cNvCxnSpPr/>
          <p:nvPr/>
        </p:nvCxnSpPr>
        <p:spPr>
          <a:xfrm>
            <a:off x="2809919" y="2242319"/>
            <a:ext cx="3332358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4" name="Google Shape;1584;p83"/>
          <p:cNvCxnSpPr/>
          <p:nvPr/>
        </p:nvCxnSpPr>
        <p:spPr>
          <a:xfrm>
            <a:off x="7950086" y="2271652"/>
            <a:ext cx="1" cy="43757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5" name="Google Shape;1585;p83"/>
          <p:cNvCxnSpPr>
            <a:stCxn id="1260" idx="3"/>
          </p:cNvCxnSpPr>
          <p:nvPr/>
        </p:nvCxnSpPr>
        <p:spPr>
          <a:xfrm flipH="1">
            <a:off x="8020755" y="2237452"/>
            <a:ext cx="7332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6" name="Google Shape;1586;p83"/>
          <p:cNvCxnSpPr/>
          <p:nvPr/>
        </p:nvCxnSpPr>
        <p:spPr>
          <a:xfrm>
            <a:off x="7152404" y="2242319"/>
            <a:ext cx="726867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7" name="Google Shape;1587;p83"/>
          <p:cNvCxnSpPr/>
          <p:nvPr/>
        </p:nvCxnSpPr>
        <p:spPr>
          <a:xfrm>
            <a:off x="6283907" y="2242319"/>
            <a:ext cx="1595364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8" name="Google Shape;1588;p83"/>
          <p:cNvCxnSpPr/>
          <p:nvPr/>
        </p:nvCxnSpPr>
        <p:spPr>
          <a:xfrm>
            <a:off x="5415410" y="2242319"/>
            <a:ext cx="2463860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9" name="Google Shape;1589;p83"/>
          <p:cNvCxnSpPr/>
          <p:nvPr/>
        </p:nvCxnSpPr>
        <p:spPr>
          <a:xfrm>
            <a:off x="4546913" y="2242319"/>
            <a:ext cx="3332357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0" name="Google Shape;1590;p83"/>
          <p:cNvCxnSpPr/>
          <p:nvPr/>
        </p:nvCxnSpPr>
        <p:spPr>
          <a:xfrm>
            <a:off x="3678416" y="2242319"/>
            <a:ext cx="420085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1" name="Google Shape;1591;p83"/>
          <p:cNvCxnSpPr/>
          <p:nvPr/>
        </p:nvCxnSpPr>
        <p:spPr>
          <a:xfrm>
            <a:off x="8824770" y="2271652"/>
            <a:ext cx="1" cy="43757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2" name="Google Shape;1592;p83"/>
          <p:cNvCxnSpPr/>
          <p:nvPr/>
        </p:nvCxnSpPr>
        <p:spPr>
          <a:xfrm flipH="1">
            <a:off x="8895586" y="2242319"/>
            <a:ext cx="72686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3" name="Google Shape;1593;p83"/>
          <p:cNvCxnSpPr>
            <a:stCxn id="1257" idx="5"/>
          </p:cNvCxnSpPr>
          <p:nvPr/>
        </p:nvCxnSpPr>
        <p:spPr>
          <a:xfrm>
            <a:off x="8020902" y="2237452"/>
            <a:ext cx="7332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4" name="Google Shape;1594;p83"/>
          <p:cNvCxnSpPr>
            <a:stCxn id="1247" idx="5"/>
          </p:cNvCxnSpPr>
          <p:nvPr/>
        </p:nvCxnSpPr>
        <p:spPr>
          <a:xfrm>
            <a:off x="7152405" y="2237452"/>
            <a:ext cx="16017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5" name="Google Shape;1595;p83"/>
          <p:cNvCxnSpPr>
            <a:stCxn id="1249" idx="5"/>
          </p:cNvCxnSpPr>
          <p:nvPr/>
        </p:nvCxnSpPr>
        <p:spPr>
          <a:xfrm>
            <a:off x="6283908" y="2237452"/>
            <a:ext cx="2469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6" name="Google Shape;1596;p83"/>
          <p:cNvCxnSpPr>
            <a:stCxn id="1251" idx="5"/>
          </p:cNvCxnSpPr>
          <p:nvPr/>
        </p:nvCxnSpPr>
        <p:spPr>
          <a:xfrm>
            <a:off x="5415411" y="2237452"/>
            <a:ext cx="3338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7" name="Google Shape;1597;p83"/>
          <p:cNvCxnSpPr>
            <a:stCxn id="1255" idx="5"/>
          </p:cNvCxnSpPr>
          <p:nvPr/>
        </p:nvCxnSpPr>
        <p:spPr>
          <a:xfrm>
            <a:off x="4546914" y="2237452"/>
            <a:ext cx="4206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8" name="Google Shape;1598;p83"/>
          <p:cNvCxnSpPr>
            <a:stCxn id="1244" idx="5"/>
          </p:cNvCxnSpPr>
          <p:nvPr/>
        </p:nvCxnSpPr>
        <p:spPr>
          <a:xfrm>
            <a:off x="3678417" y="2237452"/>
            <a:ext cx="50754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9" name="Google Shape;1599;p83"/>
          <p:cNvCxnSpPr>
            <a:stCxn id="1253" idx="5"/>
          </p:cNvCxnSpPr>
          <p:nvPr/>
        </p:nvCxnSpPr>
        <p:spPr>
          <a:xfrm>
            <a:off x="2809920" y="2237452"/>
            <a:ext cx="5943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0" name="Google Shape;1600;p83"/>
          <p:cNvCxnSpPr/>
          <p:nvPr/>
        </p:nvCxnSpPr>
        <p:spPr>
          <a:xfrm>
            <a:off x="7081589" y="2271652"/>
            <a:ext cx="1" cy="43757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1" name="Google Shape;1601;p83"/>
          <p:cNvCxnSpPr/>
          <p:nvPr/>
        </p:nvCxnSpPr>
        <p:spPr>
          <a:xfrm flipH="1">
            <a:off x="7152405" y="2242319"/>
            <a:ext cx="726865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2" name="Google Shape;1602;p83"/>
          <p:cNvCxnSpPr>
            <a:stCxn id="1260" idx="3"/>
          </p:cNvCxnSpPr>
          <p:nvPr/>
        </p:nvCxnSpPr>
        <p:spPr>
          <a:xfrm flipH="1">
            <a:off x="7152255" y="2237452"/>
            <a:ext cx="16017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3" name="Google Shape;1603;p83"/>
          <p:cNvCxnSpPr>
            <a:stCxn id="1264" idx="3"/>
          </p:cNvCxnSpPr>
          <p:nvPr/>
        </p:nvCxnSpPr>
        <p:spPr>
          <a:xfrm flipH="1">
            <a:off x="8020752" y="2237452"/>
            <a:ext cx="16017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4" name="Google Shape;1604;p83"/>
          <p:cNvCxnSpPr/>
          <p:nvPr/>
        </p:nvCxnSpPr>
        <p:spPr>
          <a:xfrm>
            <a:off x="6283907" y="2242319"/>
            <a:ext cx="726867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5" name="Google Shape;1605;p83"/>
          <p:cNvCxnSpPr/>
          <p:nvPr/>
        </p:nvCxnSpPr>
        <p:spPr>
          <a:xfrm>
            <a:off x="5415410" y="2242319"/>
            <a:ext cx="1595364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6" name="Google Shape;1606;p83"/>
          <p:cNvCxnSpPr/>
          <p:nvPr/>
        </p:nvCxnSpPr>
        <p:spPr>
          <a:xfrm>
            <a:off x="4546913" y="2242319"/>
            <a:ext cx="2463861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7" name="Google Shape;1607;p83"/>
          <p:cNvCxnSpPr/>
          <p:nvPr/>
        </p:nvCxnSpPr>
        <p:spPr>
          <a:xfrm>
            <a:off x="3678416" y="2242319"/>
            <a:ext cx="3332358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8" name="Google Shape;1608;p83"/>
          <p:cNvCxnSpPr/>
          <p:nvPr/>
        </p:nvCxnSpPr>
        <p:spPr>
          <a:xfrm>
            <a:off x="9693267" y="2271652"/>
            <a:ext cx="1" cy="43757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9" name="Google Shape;1609;p83"/>
          <p:cNvCxnSpPr/>
          <p:nvPr/>
        </p:nvCxnSpPr>
        <p:spPr>
          <a:xfrm>
            <a:off x="8895585" y="2242319"/>
            <a:ext cx="726867" cy="496236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0" name="Google Shape;1610;p83"/>
          <p:cNvCxnSpPr>
            <a:stCxn id="1257" idx="5"/>
          </p:cNvCxnSpPr>
          <p:nvPr/>
        </p:nvCxnSpPr>
        <p:spPr>
          <a:xfrm>
            <a:off x="8020902" y="2237452"/>
            <a:ext cx="16017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1" name="Google Shape;1611;p83"/>
          <p:cNvCxnSpPr>
            <a:stCxn id="1247" idx="5"/>
          </p:cNvCxnSpPr>
          <p:nvPr/>
        </p:nvCxnSpPr>
        <p:spPr>
          <a:xfrm>
            <a:off x="7152405" y="2237452"/>
            <a:ext cx="2469900" cy="4962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2" name="Google Shape;1612;p83"/>
          <p:cNvCxnSpPr>
            <a:stCxn id="1244" idx="0"/>
            <a:endCxn id="1319" idx="2"/>
          </p:cNvCxnSpPr>
          <p:nvPr/>
        </p:nvCxnSpPr>
        <p:spPr>
          <a:xfrm rot="10800000">
            <a:off x="3607602" y="1737088"/>
            <a:ext cx="0" cy="3294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3" name="Google Shape;1613;p83"/>
          <p:cNvCxnSpPr>
            <a:stCxn id="1255" idx="0"/>
            <a:endCxn id="1313" idx="2"/>
          </p:cNvCxnSpPr>
          <p:nvPr/>
        </p:nvCxnSpPr>
        <p:spPr>
          <a:xfrm rot="10800000">
            <a:off x="4476099" y="1737088"/>
            <a:ext cx="0" cy="3294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4" name="Google Shape;1614;p83"/>
          <p:cNvCxnSpPr>
            <a:stCxn id="1251" idx="1"/>
            <a:endCxn id="1313" idx="2"/>
          </p:cNvCxnSpPr>
          <p:nvPr/>
        </p:nvCxnSpPr>
        <p:spPr>
          <a:xfrm rot="10800000">
            <a:off x="4476080" y="1737021"/>
            <a:ext cx="7977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5" name="Google Shape;1615;p83"/>
          <p:cNvCxnSpPr>
            <a:stCxn id="1253" idx="0"/>
            <a:endCxn id="1330" idx="2"/>
          </p:cNvCxnSpPr>
          <p:nvPr/>
        </p:nvCxnSpPr>
        <p:spPr>
          <a:xfrm rot="10800000">
            <a:off x="2739105" y="1737088"/>
            <a:ext cx="0" cy="3294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6" name="Google Shape;1616;p83"/>
          <p:cNvCxnSpPr>
            <a:stCxn id="1257" idx="1"/>
            <a:endCxn id="1330" idx="2"/>
          </p:cNvCxnSpPr>
          <p:nvPr/>
        </p:nvCxnSpPr>
        <p:spPr>
          <a:xfrm rot="10800000">
            <a:off x="2739071" y="1737021"/>
            <a:ext cx="5140200" cy="358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7" name="Google Shape;1617;p83"/>
          <p:cNvSpPr/>
          <p:nvPr/>
        </p:nvSpPr>
        <p:spPr>
          <a:xfrm>
            <a:off x="2373345" y="4757725"/>
            <a:ext cx="731520" cy="457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 sz="1600"/>
          </a:p>
        </p:txBody>
      </p:sp>
      <p:sp>
        <p:nvSpPr>
          <p:cNvPr id="1618" name="Google Shape;1618;p83"/>
          <p:cNvSpPr/>
          <p:nvPr/>
        </p:nvSpPr>
        <p:spPr>
          <a:xfrm>
            <a:off x="3241842" y="4757725"/>
            <a:ext cx="731520" cy="457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83"/>
          <p:cNvSpPr/>
          <p:nvPr/>
        </p:nvSpPr>
        <p:spPr>
          <a:xfrm>
            <a:off x="4110339" y="4757725"/>
            <a:ext cx="731520" cy="457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83"/>
          <p:cNvSpPr/>
          <p:nvPr/>
        </p:nvSpPr>
        <p:spPr>
          <a:xfrm>
            <a:off x="4978836" y="4757725"/>
            <a:ext cx="731520" cy="457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83"/>
          <p:cNvSpPr/>
          <p:nvPr/>
        </p:nvSpPr>
        <p:spPr>
          <a:xfrm>
            <a:off x="5847333" y="4757725"/>
            <a:ext cx="731520" cy="457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83"/>
          <p:cNvSpPr/>
          <p:nvPr/>
        </p:nvSpPr>
        <p:spPr>
          <a:xfrm>
            <a:off x="6715830" y="4757725"/>
            <a:ext cx="731520" cy="457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[MASK]</a:t>
            </a:r>
            <a:endParaRPr i="1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83"/>
          <p:cNvSpPr/>
          <p:nvPr/>
        </p:nvSpPr>
        <p:spPr>
          <a:xfrm>
            <a:off x="7584327" y="4757725"/>
            <a:ext cx="731520" cy="457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83"/>
          <p:cNvSpPr/>
          <p:nvPr/>
        </p:nvSpPr>
        <p:spPr>
          <a:xfrm>
            <a:off x="2373345" y="5240359"/>
            <a:ext cx="731520" cy="457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1625" name="Google Shape;1625;p83"/>
          <p:cNvSpPr/>
          <p:nvPr/>
        </p:nvSpPr>
        <p:spPr>
          <a:xfrm>
            <a:off x="3241842" y="5240359"/>
            <a:ext cx="731520" cy="457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1626" name="Google Shape;1626;p83"/>
          <p:cNvSpPr/>
          <p:nvPr/>
        </p:nvSpPr>
        <p:spPr>
          <a:xfrm>
            <a:off x="4110339" y="5240359"/>
            <a:ext cx="731520" cy="457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1627" name="Google Shape;1627;p83"/>
          <p:cNvSpPr/>
          <p:nvPr/>
        </p:nvSpPr>
        <p:spPr>
          <a:xfrm>
            <a:off x="4978836" y="5240359"/>
            <a:ext cx="731520" cy="457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1628" name="Google Shape;1628;p83"/>
          <p:cNvSpPr/>
          <p:nvPr/>
        </p:nvSpPr>
        <p:spPr>
          <a:xfrm>
            <a:off x="5847333" y="5240359"/>
            <a:ext cx="731520" cy="457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1629" name="Google Shape;1629;p83"/>
          <p:cNvSpPr/>
          <p:nvPr/>
        </p:nvSpPr>
        <p:spPr>
          <a:xfrm>
            <a:off x="6715830" y="5240359"/>
            <a:ext cx="731520" cy="457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1630" name="Google Shape;1630;p83"/>
          <p:cNvSpPr/>
          <p:nvPr/>
        </p:nvSpPr>
        <p:spPr>
          <a:xfrm>
            <a:off x="7584327" y="5240359"/>
            <a:ext cx="731520" cy="457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1631" name="Google Shape;1631;p83"/>
          <p:cNvSpPr/>
          <p:nvPr/>
        </p:nvSpPr>
        <p:spPr>
          <a:xfrm>
            <a:off x="2373345" y="5715487"/>
            <a:ext cx="731520" cy="457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600"/>
          </a:p>
        </p:txBody>
      </p:sp>
      <p:sp>
        <p:nvSpPr>
          <p:cNvPr id="1632" name="Google Shape;1632;p83"/>
          <p:cNvSpPr/>
          <p:nvPr/>
        </p:nvSpPr>
        <p:spPr>
          <a:xfrm>
            <a:off x="3241842" y="5715487"/>
            <a:ext cx="731520" cy="457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/>
          </a:p>
        </p:txBody>
      </p:sp>
      <p:sp>
        <p:nvSpPr>
          <p:cNvPr id="1633" name="Google Shape;1633;p83"/>
          <p:cNvSpPr/>
          <p:nvPr/>
        </p:nvSpPr>
        <p:spPr>
          <a:xfrm>
            <a:off x="4110339" y="5715487"/>
            <a:ext cx="731520" cy="457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/>
          </a:p>
        </p:txBody>
      </p:sp>
      <p:sp>
        <p:nvSpPr>
          <p:cNvPr id="1634" name="Google Shape;1634;p83"/>
          <p:cNvSpPr/>
          <p:nvPr/>
        </p:nvSpPr>
        <p:spPr>
          <a:xfrm>
            <a:off x="4978836" y="5715487"/>
            <a:ext cx="731520" cy="457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/>
          </a:p>
        </p:txBody>
      </p:sp>
      <p:sp>
        <p:nvSpPr>
          <p:cNvPr id="1635" name="Google Shape;1635;p83"/>
          <p:cNvSpPr/>
          <p:nvPr/>
        </p:nvSpPr>
        <p:spPr>
          <a:xfrm>
            <a:off x="5847333" y="5715487"/>
            <a:ext cx="731520" cy="457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600"/>
          </a:p>
        </p:txBody>
      </p:sp>
      <p:sp>
        <p:nvSpPr>
          <p:cNvPr id="1636" name="Google Shape;1636;p83"/>
          <p:cNvSpPr/>
          <p:nvPr/>
        </p:nvSpPr>
        <p:spPr>
          <a:xfrm>
            <a:off x="6715830" y="5715487"/>
            <a:ext cx="731520" cy="457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600"/>
          </a:p>
        </p:txBody>
      </p:sp>
      <p:sp>
        <p:nvSpPr>
          <p:cNvPr id="1637" name="Google Shape;1637;p83"/>
          <p:cNvSpPr/>
          <p:nvPr/>
        </p:nvSpPr>
        <p:spPr>
          <a:xfrm>
            <a:off x="7584327" y="5715487"/>
            <a:ext cx="731520" cy="457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600"/>
          </a:p>
        </p:txBody>
      </p:sp>
      <p:sp>
        <p:nvSpPr>
          <p:cNvPr id="1638" name="Google Shape;1638;p83"/>
          <p:cNvSpPr/>
          <p:nvPr/>
        </p:nvSpPr>
        <p:spPr>
          <a:xfrm>
            <a:off x="2381855" y="4984009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39" name="Google Shape;1639;p83"/>
          <p:cNvSpPr/>
          <p:nvPr/>
        </p:nvSpPr>
        <p:spPr>
          <a:xfrm>
            <a:off x="3250352" y="4984009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0" name="Google Shape;1640;p83"/>
          <p:cNvSpPr/>
          <p:nvPr/>
        </p:nvSpPr>
        <p:spPr>
          <a:xfrm>
            <a:off x="4118849" y="4984009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1" name="Google Shape;1641;p83"/>
          <p:cNvSpPr/>
          <p:nvPr/>
        </p:nvSpPr>
        <p:spPr>
          <a:xfrm>
            <a:off x="4987346" y="4984009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2" name="Google Shape;1642;p83"/>
          <p:cNvSpPr/>
          <p:nvPr/>
        </p:nvSpPr>
        <p:spPr>
          <a:xfrm>
            <a:off x="5855843" y="4984009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3" name="Google Shape;1643;p83"/>
          <p:cNvSpPr/>
          <p:nvPr/>
        </p:nvSpPr>
        <p:spPr>
          <a:xfrm>
            <a:off x="6724340" y="4984009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4" name="Google Shape;1644;p83"/>
          <p:cNvSpPr/>
          <p:nvPr/>
        </p:nvSpPr>
        <p:spPr>
          <a:xfrm>
            <a:off x="7592837" y="4984009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5" name="Google Shape;1645;p83"/>
          <p:cNvSpPr/>
          <p:nvPr/>
        </p:nvSpPr>
        <p:spPr>
          <a:xfrm>
            <a:off x="9329831" y="4984009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6" name="Google Shape;1646;p83"/>
          <p:cNvSpPr/>
          <p:nvPr/>
        </p:nvSpPr>
        <p:spPr>
          <a:xfrm>
            <a:off x="2381855" y="5469093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7" name="Google Shape;1647;p83"/>
          <p:cNvSpPr/>
          <p:nvPr/>
        </p:nvSpPr>
        <p:spPr>
          <a:xfrm>
            <a:off x="3250352" y="5469093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8" name="Google Shape;1648;p83"/>
          <p:cNvSpPr/>
          <p:nvPr/>
        </p:nvSpPr>
        <p:spPr>
          <a:xfrm>
            <a:off x="4118849" y="5469093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49" name="Google Shape;1649;p83"/>
          <p:cNvSpPr/>
          <p:nvPr/>
        </p:nvSpPr>
        <p:spPr>
          <a:xfrm>
            <a:off x="4987346" y="5469093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50" name="Google Shape;1650;p83"/>
          <p:cNvSpPr/>
          <p:nvPr/>
        </p:nvSpPr>
        <p:spPr>
          <a:xfrm>
            <a:off x="5855843" y="5469093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51" name="Google Shape;1651;p83"/>
          <p:cNvSpPr/>
          <p:nvPr/>
        </p:nvSpPr>
        <p:spPr>
          <a:xfrm>
            <a:off x="6724340" y="5469093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52" name="Google Shape;1652;p83"/>
          <p:cNvSpPr/>
          <p:nvPr/>
        </p:nvSpPr>
        <p:spPr>
          <a:xfrm>
            <a:off x="7592837" y="5469093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53" name="Google Shape;1653;p83"/>
          <p:cNvSpPr/>
          <p:nvPr/>
        </p:nvSpPr>
        <p:spPr>
          <a:xfrm>
            <a:off x="9329831" y="5469093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54" name="Google Shape;1654;p83"/>
          <p:cNvSpPr txBox="1"/>
          <p:nvPr/>
        </p:nvSpPr>
        <p:spPr>
          <a:xfrm>
            <a:off x="1363387" y="4758103"/>
            <a:ext cx="94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/>
          </a:p>
        </p:txBody>
      </p:sp>
      <p:sp>
        <p:nvSpPr>
          <p:cNvPr id="1655" name="Google Shape;1655;p83"/>
          <p:cNvSpPr txBox="1"/>
          <p:nvPr/>
        </p:nvSpPr>
        <p:spPr>
          <a:xfrm>
            <a:off x="1363387" y="5250041"/>
            <a:ext cx="94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/>
          </a:p>
        </p:txBody>
      </p:sp>
      <p:sp>
        <p:nvSpPr>
          <p:cNvPr id="1656" name="Google Shape;1656;p83"/>
          <p:cNvSpPr txBox="1"/>
          <p:nvPr/>
        </p:nvSpPr>
        <p:spPr>
          <a:xfrm>
            <a:off x="1363387" y="5741980"/>
            <a:ext cx="94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/>
          </a:p>
        </p:txBody>
      </p:sp>
      <p:sp>
        <p:nvSpPr>
          <p:cNvPr id="1657" name="Google Shape;1657;p83"/>
          <p:cNvSpPr/>
          <p:nvPr/>
        </p:nvSpPr>
        <p:spPr>
          <a:xfrm>
            <a:off x="8452661" y="4756104"/>
            <a:ext cx="731520" cy="457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83"/>
          <p:cNvSpPr/>
          <p:nvPr/>
        </p:nvSpPr>
        <p:spPr>
          <a:xfrm>
            <a:off x="8452661" y="5238738"/>
            <a:ext cx="731520" cy="457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1659" name="Google Shape;1659;p83"/>
          <p:cNvSpPr/>
          <p:nvPr/>
        </p:nvSpPr>
        <p:spPr>
          <a:xfrm>
            <a:off x="8452661" y="5713866"/>
            <a:ext cx="731520" cy="457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600"/>
          </a:p>
        </p:txBody>
      </p:sp>
      <p:sp>
        <p:nvSpPr>
          <p:cNvPr id="1660" name="Google Shape;1660;p83"/>
          <p:cNvSpPr/>
          <p:nvPr/>
        </p:nvSpPr>
        <p:spPr>
          <a:xfrm>
            <a:off x="8459011" y="4984704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61" name="Google Shape;1661;p83"/>
          <p:cNvSpPr/>
          <p:nvPr/>
        </p:nvSpPr>
        <p:spPr>
          <a:xfrm>
            <a:off x="8459011" y="546978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1662" name="Google Shape;1662;p83"/>
          <p:cNvSpPr txBox="1"/>
          <p:nvPr/>
        </p:nvSpPr>
        <p:spPr>
          <a:xfrm>
            <a:off x="280343" y="268050"/>
            <a:ext cx="609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Pretraining - Masked Language Modeling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663" name="Google Shape;1663;p83"/>
          <p:cNvSpPr txBox="1"/>
          <p:nvPr/>
        </p:nvSpPr>
        <p:spPr>
          <a:xfrm>
            <a:off x="3227525" y="6240200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The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83"/>
          <p:cNvSpPr txBox="1"/>
          <p:nvPr/>
        </p:nvSpPr>
        <p:spPr>
          <a:xfrm>
            <a:off x="4079636" y="6240200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83"/>
          <p:cNvSpPr txBox="1"/>
          <p:nvPr/>
        </p:nvSpPr>
        <p:spPr>
          <a:xfrm>
            <a:off x="4966214" y="6240200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makes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83"/>
          <p:cNvSpPr txBox="1"/>
          <p:nvPr/>
        </p:nvSpPr>
        <p:spPr>
          <a:xfrm>
            <a:off x="5852793" y="6240200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loans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83"/>
          <p:cNvSpPr txBox="1"/>
          <p:nvPr/>
        </p:nvSpPr>
        <p:spPr>
          <a:xfrm>
            <a:off x="6718825" y="6268014"/>
            <a:ext cx="73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[MASK]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83"/>
          <p:cNvSpPr txBox="1"/>
          <p:nvPr/>
        </p:nvSpPr>
        <p:spPr>
          <a:xfrm>
            <a:off x="7633214" y="6240200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clients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83"/>
          <p:cNvSpPr txBox="1"/>
          <p:nvPr/>
        </p:nvSpPr>
        <p:spPr>
          <a:xfrm>
            <a:off x="8471414" y="6164000"/>
            <a:ext cx="733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0" name="Google Shape;1670;p83"/>
          <p:cNvGrpSpPr/>
          <p:nvPr/>
        </p:nvGrpSpPr>
        <p:grpSpPr>
          <a:xfrm>
            <a:off x="6589213" y="64400"/>
            <a:ext cx="5346388" cy="542800"/>
            <a:chOff x="6589213" y="64400"/>
            <a:chExt cx="5346388" cy="542800"/>
          </a:xfrm>
        </p:grpSpPr>
        <p:sp>
          <p:nvSpPr>
            <p:cNvPr id="1671" name="Google Shape;1671;p83"/>
            <p:cNvSpPr/>
            <p:nvPr/>
          </p:nvSpPr>
          <p:spPr>
            <a:xfrm>
              <a:off x="6589213" y="278700"/>
              <a:ext cx="85800" cy="328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3"/>
            <p:cNvSpPr/>
            <p:nvPr/>
          </p:nvSpPr>
          <p:spPr>
            <a:xfrm>
              <a:off x="6708288" y="435875"/>
              <a:ext cx="85800" cy="171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3"/>
            <p:cNvSpPr/>
            <p:nvPr/>
          </p:nvSpPr>
          <p:spPr>
            <a:xfrm>
              <a:off x="6827375" y="110975"/>
              <a:ext cx="85800" cy="496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3"/>
            <p:cNvSpPr/>
            <p:nvPr/>
          </p:nvSpPr>
          <p:spPr>
            <a:xfrm>
              <a:off x="6946400" y="278700"/>
              <a:ext cx="85800" cy="328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3"/>
            <p:cNvSpPr/>
            <p:nvPr/>
          </p:nvSpPr>
          <p:spPr>
            <a:xfrm>
              <a:off x="7065488" y="512075"/>
              <a:ext cx="85800" cy="951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3"/>
            <p:cNvSpPr/>
            <p:nvPr/>
          </p:nvSpPr>
          <p:spPr>
            <a:xfrm>
              <a:off x="7184550" y="378725"/>
              <a:ext cx="85800" cy="22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3"/>
            <p:cNvSpPr/>
            <p:nvPr/>
          </p:nvSpPr>
          <p:spPr>
            <a:xfrm>
              <a:off x="7303613" y="512075"/>
              <a:ext cx="85800" cy="951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3"/>
            <p:cNvSpPr/>
            <p:nvPr/>
          </p:nvSpPr>
          <p:spPr>
            <a:xfrm>
              <a:off x="7418488" y="222300"/>
              <a:ext cx="85800" cy="384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3"/>
            <p:cNvSpPr txBox="1"/>
            <p:nvPr/>
          </p:nvSpPr>
          <p:spPr>
            <a:xfrm>
              <a:off x="7863400" y="64400"/>
              <a:ext cx="4072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Loss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 = -log (</a:t>
              </a:r>
              <a:r>
                <a:rPr lang="en-US" sz="18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("to" | masked input)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83"/>
            <p:cNvSpPr/>
            <p:nvPr/>
          </p:nvSpPr>
          <p:spPr>
            <a:xfrm>
              <a:off x="7247750" y="95956"/>
              <a:ext cx="653800" cy="266650"/>
            </a:xfrm>
            <a:custGeom>
              <a:avLst/>
              <a:gdLst/>
              <a:ahLst/>
              <a:cxnLst/>
              <a:rect l="l" t="t" r="r" b="b"/>
              <a:pathLst>
                <a:path w="26152" h="10666" extrusionOk="0">
                  <a:moveTo>
                    <a:pt x="0" y="10666"/>
                  </a:moveTo>
                  <a:cubicBezTo>
                    <a:pt x="2504" y="8904"/>
                    <a:pt x="10664" y="464"/>
                    <a:pt x="15023" y="93"/>
                  </a:cubicBezTo>
                  <a:cubicBezTo>
                    <a:pt x="19382" y="-278"/>
                    <a:pt x="24297" y="7049"/>
                    <a:pt x="26152" y="84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sp>
      </p:grpSp>
      <p:sp>
        <p:nvSpPr>
          <p:cNvPr id="1681" name="Google Shape;1681;p83"/>
          <p:cNvSpPr txBox="1"/>
          <p:nvPr/>
        </p:nvSpPr>
        <p:spPr>
          <a:xfrm>
            <a:off x="1363387" y="6275380"/>
            <a:ext cx="94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masking</a:t>
            </a:r>
            <a:endParaRPr/>
          </a:p>
        </p:txBody>
      </p:sp>
      <p:grpSp>
        <p:nvGrpSpPr>
          <p:cNvPr id="1683" name="Google Shape;1683;p83"/>
          <p:cNvGrpSpPr/>
          <p:nvPr/>
        </p:nvGrpSpPr>
        <p:grpSpPr>
          <a:xfrm>
            <a:off x="6563299" y="651924"/>
            <a:ext cx="955826" cy="439426"/>
            <a:chOff x="6563299" y="651924"/>
            <a:chExt cx="955826" cy="439426"/>
          </a:xfrm>
        </p:grpSpPr>
        <p:sp>
          <p:nvSpPr>
            <p:cNvPr id="1684" name="Google Shape;1684;p83"/>
            <p:cNvSpPr/>
            <p:nvPr/>
          </p:nvSpPr>
          <p:spPr>
            <a:xfrm>
              <a:off x="6569925" y="890950"/>
              <a:ext cx="949200" cy="2004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 ྾ V</a:t>
              </a:r>
              <a:endParaRPr/>
            </a:p>
          </p:txBody>
        </p:sp>
        <p:sp>
          <p:nvSpPr>
            <p:cNvPr id="1685" name="Google Shape;1685;p83"/>
            <p:cNvSpPr/>
            <p:nvPr/>
          </p:nvSpPr>
          <p:spPr>
            <a:xfrm>
              <a:off x="6563299" y="651924"/>
              <a:ext cx="949200" cy="2049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rgbClr val="A5A5A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/>
                <a:t>softmax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890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85" descr="Uma imagem contendo Interface gráfica do usuári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0234" y="557988"/>
            <a:ext cx="8716596" cy="5979661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85"/>
          <p:cNvSpPr txBox="1"/>
          <p:nvPr/>
        </p:nvSpPr>
        <p:spPr>
          <a:xfrm>
            <a:off x="403650" y="153925"/>
            <a:ext cx="8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Finetuning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200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representations</a:t>
            </a:r>
          </a:p>
          <a:p>
            <a:r>
              <a:rPr lang="en-US" dirty="0" smtClean="0"/>
              <a:t>Pre-training methods in information 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0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BERT </a:t>
            </a:r>
            <a:r>
              <a:rPr lang="en-US" dirty="0" err="1" smtClean="0"/>
              <a:t>Pretraining</a:t>
            </a:r>
            <a:r>
              <a:rPr lang="en-US" dirty="0" smtClean="0"/>
              <a:t> Advancements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i="1" dirty="0" err="1"/>
              <a:t>RoBERTa</a:t>
            </a:r>
            <a:r>
              <a:rPr lang="en-US" i="1" dirty="0"/>
              <a:t>: A Robustly Optimized BERT </a:t>
            </a:r>
            <a:r>
              <a:rPr lang="en-US" i="1" dirty="0" err="1" smtClean="0"/>
              <a:t>Pretraining</a:t>
            </a:r>
            <a:r>
              <a:rPr lang="en-US" i="1" dirty="0" smtClean="0"/>
              <a:t> Approach </a:t>
            </a:r>
            <a:r>
              <a:rPr lang="en-US" dirty="0"/>
              <a:t>(Liu et al, University of Washington </a:t>
            </a:r>
            <a:r>
              <a:rPr lang="en-US" dirty="0" smtClean="0"/>
              <a:t>and Facebook</a:t>
            </a:r>
            <a:r>
              <a:rPr lang="en-US" dirty="0"/>
              <a:t>, 2019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i="1" dirty="0"/>
              <a:t>XLNet: Generalized Autoregressive </a:t>
            </a:r>
            <a:r>
              <a:rPr lang="en-US" i="1" dirty="0" err="1"/>
              <a:t>Pretraining</a:t>
            </a:r>
            <a:r>
              <a:rPr lang="en-US" i="1" dirty="0"/>
              <a:t> </a:t>
            </a:r>
            <a:r>
              <a:rPr lang="en-US" i="1" dirty="0" smtClean="0"/>
              <a:t>for </a:t>
            </a:r>
            <a:r>
              <a:rPr lang="da-DK" i="1" dirty="0" smtClean="0"/>
              <a:t>Language </a:t>
            </a:r>
            <a:r>
              <a:rPr lang="da-DK" i="1" dirty="0"/>
              <a:t>Understanding </a:t>
            </a:r>
            <a:r>
              <a:rPr lang="da-DK" dirty="0"/>
              <a:t>(Yang et al, CMU </a:t>
            </a:r>
            <a:r>
              <a:rPr lang="da-DK" dirty="0" smtClean="0"/>
              <a:t>and </a:t>
            </a:r>
            <a:r>
              <a:rPr lang="en-US" dirty="0" smtClean="0"/>
              <a:t>Google</a:t>
            </a:r>
            <a:r>
              <a:rPr lang="en-US" dirty="0"/>
              <a:t>, 2019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i="1" dirty="0"/>
              <a:t>ALBERT: A Lite BERT for Self-supervised </a:t>
            </a:r>
            <a:r>
              <a:rPr lang="en-US" i="1" dirty="0" smtClean="0"/>
              <a:t>Learning of </a:t>
            </a:r>
            <a:r>
              <a:rPr lang="en-US" i="1" dirty="0"/>
              <a:t>Language Representations </a:t>
            </a:r>
            <a:r>
              <a:rPr lang="en-US" dirty="0"/>
              <a:t>(Lan et al, </a:t>
            </a:r>
            <a:r>
              <a:rPr lang="en-US" dirty="0" smtClean="0"/>
              <a:t>Google and </a:t>
            </a:r>
            <a:r>
              <a:rPr lang="en-US" dirty="0"/>
              <a:t>TTI Chicago, 2019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i="1" dirty="0" smtClean="0"/>
              <a:t>T5:Exploring </a:t>
            </a:r>
            <a:r>
              <a:rPr lang="en-US" i="1" dirty="0"/>
              <a:t>the Limits of Transfer Learning with </a:t>
            </a:r>
            <a:r>
              <a:rPr lang="en-US" i="1" dirty="0" smtClean="0"/>
              <a:t>a Unified </a:t>
            </a:r>
            <a:r>
              <a:rPr lang="en-US" i="1" dirty="0"/>
              <a:t>Text-to-Text Transformer </a:t>
            </a:r>
            <a:r>
              <a:rPr lang="en-US" dirty="0"/>
              <a:t>(</a:t>
            </a:r>
            <a:r>
              <a:rPr lang="en-US" dirty="0" err="1"/>
              <a:t>Raffel</a:t>
            </a:r>
            <a:r>
              <a:rPr lang="en-US" dirty="0"/>
              <a:t> et al</a:t>
            </a:r>
            <a:r>
              <a:rPr lang="en-US" dirty="0" smtClean="0"/>
              <a:t>, Google</a:t>
            </a:r>
            <a:r>
              <a:rPr lang="en-US" dirty="0"/>
              <a:t>, 2019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i="1" dirty="0"/>
              <a:t>ELECTRA: Pre-training Text Encoders </a:t>
            </a:r>
            <a:r>
              <a:rPr lang="en-US" i="1" dirty="0" smtClean="0"/>
              <a:t>as Discriminators </a:t>
            </a:r>
            <a:r>
              <a:rPr lang="en-US" i="1" dirty="0"/>
              <a:t>Rather Than Generators </a:t>
            </a:r>
            <a:r>
              <a:rPr lang="en-US" dirty="0"/>
              <a:t>(Clark et al</a:t>
            </a:r>
            <a:r>
              <a:rPr lang="en-US" dirty="0" smtClean="0"/>
              <a:t>, 2020)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i="1" dirty="0" smtClean="0"/>
              <a:t>GPT2: </a:t>
            </a:r>
            <a:r>
              <a:rPr lang="en-US" i="1" dirty="0"/>
              <a:t>Language Models are Unsupervised Multitask </a:t>
            </a:r>
            <a:r>
              <a:rPr lang="en-US" i="1" dirty="0" smtClean="0"/>
              <a:t>Learners </a:t>
            </a:r>
            <a:r>
              <a:rPr lang="en-US" dirty="0" smtClean="0"/>
              <a:t>(Radford et al, </a:t>
            </a:r>
            <a:r>
              <a:rPr lang="en-US" dirty="0" err="1" smtClean="0"/>
              <a:t>OpenAI</a:t>
            </a:r>
            <a:r>
              <a:rPr lang="en-US" dirty="0" smtClean="0"/>
              <a:t>,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PTMs in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Pre-BERT m</a:t>
            </a:r>
            <a:r>
              <a:rPr lang="en-US" dirty="0" smtClean="0"/>
              <a:t>odels</a:t>
            </a:r>
          </a:p>
          <a:p>
            <a:r>
              <a:rPr lang="en-US" dirty="0" smtClean="0"/>
              <a:t>BERT based models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3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58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22891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307" y="1947335"/>
            <a:ext cx="6606079" cy="41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59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1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6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60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18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61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35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224" y="3099480"/>
            <a:ext cx="5945229" cy="28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62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6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4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74711" cy="6858000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069694" y="3268883"/>
            <a:ext cx="5722094" cy="914400"/>
            <a:chOff x="934656" y="4368478"/>
            <a:chExt cx="9536814" cy="1524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656" y="4514338"/>
              <a:ext cx="12192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3856" y="4498272"/>
              <a:ext cx="1304925" cy="138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3445" y="4368478"/>
              <a:ext cx="7058025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8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9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3" y="3343110"/>
            <a:ext cx="2268284" cy="781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773" y="3461410"/>
            <a:ext cx="2324862" cy="6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076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7" y="3246120"/>
            <a:ext cx="2268284" cy="781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871" y="3429000"/>
            <a:ext cx="2800350" cy="556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221" y="3449003"/>
            <a:ext cx="3756470" cy="536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691" y="3443002"/>
            <a:ext cx="2472309" cy="5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999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9867" y="4413956"/>
            <a:ext cx="1625600" cy="654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67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68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69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50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83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84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4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5"/>
          <p:cNvSpPr txBox="1"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Progress in Information Retrieval - Robust04</a:t>
            </a:r>
            <a:endParaRPr/>
          </a:p>
        </p:txBody>
      </p:sp>
      <p:pic>
        <p:nvPicPr>
          <p:cNvPr id="685" name="Google Shape;685;p75"/>
          <p:cNvPicPr preferRelativeResize="0"/>
          <p:nvPr/>
        </p:nvPicPr>
        <p:blipFill rotWithShape="1">
          <a:blip r:embed="rId3">
            <a:alphaModFix/>
          </a:blip>
          <a:srcRect l="13852" t="7102" r="792" b="38631"/>
          <a:stretch/>
        </p:blipFill>
        <p:spPr>
          <a:xfrm>
            <a:off x="537234" y="1850501"/>
            <a:ext cx="11075405" cy="396073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5"/>
          <p:cNvSpPr/>
          <p:nvPr/>
        </p:nvSpPr>
        <p:spPr>
          <a:xfrm>
            <a:off x="10174869" y="1491900"/>
            <a:ext cx="1448400" cy="431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75"/>
          <p:cNvSpPr txBox="1"/>
          <p:nvPr/>
        </p:nvSpPr>
        <p:spPr>
          <a:xfrm>
            <a:off x="60000" y="6314633"/>
            <a:ext cx="4283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Yang et al., (2019)</a:t>
            </a:r>
            <a:endParaRPr sz="16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p75"/>
          <p:cNvGrpSpPr/>
          <p:nvPr/>
        </p:nvGrpSpPr>
        <p:grpSpPr>
          <a:xfrm>
            <a:off x="7998425" y="2014455"/>
            <a:ext cx="3231715" cy="1008129"/>
            <a:chOff x="7998425" y="2014455"/>
            <a:chExt cx="3231715" cy="1008129"/>
          </a:xfrm>
        </p:grpSpPr>
        <p:sp>
          <p:nvSpPr>
            <p:cNvPr id="689" name="Google Shape;689;p75"/>
            <p:cNvSpPr txBox="1"/>
            <p:nvPr/>
          </p:nvSpPr>
          <p:spPr>
            <a:xfrm>
              <a:off x="8355033" y="2604984"/>
              <a:ext cx="20628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Yilmaz et al., 2019</a:t>
              </a:r>
              <a:r>
                <a:rPr lang="en-US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; MacAvaney et al. 2019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5"/>
            <p:cNvSpPr/>
            <p:nvPr/>
          </p:nvSpPr>
          <p:spPr>
            <a:xfrm>
              <a:off x="10432116" y="2821913"/>
              <a:ext cx="131700" cy="129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5"/>
            <p:cNvSpPr/>
            <p:nvPr/>
          </p:nvSpPr>
          <p:spPr>
            <a:xfrm>
              <a:off x="11098440" y="2236023"/>
              <a:ext cx="131700" cy="1296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5"/>
            <p:cNvSpPr txBox="1"/>
            <p:nvPr/>
          </p:nvSpPr>
          <p:spPr>
            <a:xfrm>
              <a:off x="7998425" y="2014455"/>
              <a:ext cx="3000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Li et al., 2020;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Nogueira et al., 2020</a:t>
              </a:r>
              <a:endParaRPr sz="130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38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9"/>
          <p:cNvSpPr txBox="1">
            <a:spLocks noGrp="1"/>
          </p:cNvSpPr>
          <p:nvPr>
            <p:ph type="title"/>
          </p:nvPr>
        </p:nvSpPr>
        <p:spPr>
          <a:xfrm>
            <a:off x="339400" y="2631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Adoption by Commercial Search Engines</a:t>
            </a:r>
            <a:endParaRPr dirty="0"/>
          </a:p>
        </p:txBody>
      </p:sp>
      <p:pic>
        <p:nvPicPr>
          <p:cNvPr id="727" name="Google Shape;727;p79"/>
          <p:cNvPicPr preferRelativeResize="0"/>
          <p:nvPr/>
        </p:nvPicPr>
        <p:blipFill rotWithShape="1">
          <a:blip r:embed="rId3">
            <a:alphaModFix/>
          </a:blip>
          <a:srcRect l="13142" t="20204" r="12224" b="12376"/>
          <a:stretch/>
        </p:blipFill>
        <p:spPr>
          <a:xfrm>
            <a:off x="523200" y="1813350"/>
            <a:ext cx="5296675" cy="2691328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9"/>
          <p:cNvSpPr txBox="1"/>
          <p:nvPr/>
        </p:nvSpPr>
        <p:spPr>
          <a:xfrm>
            <a:off x="4609668" y="5791225"/>
            <a:ext cx="1210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9"/>
          <p:cNvSpPr txBox="1"/>
          <p:nvPr/>
        </p:nvSpPr>
        <p:spPr>
          <a:xfrm>
            <a:off x="469450" y="4525025"/>
            <a:ext cx="5404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We’re making a significant improvement to how we understand queries, representing the biggest leap forward in the past five years, and one of the biggest leaps forward in the history of Search. </a:t>
            </a:r>
            <a:endParaRPr sz="18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650" y="2445250"/>
            <a:ext cx="5598674" cy="15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9"/>
          <p:cNvSpPr txBox="1"/>
          <p:nvPr/>
        </p:nvSpPr>
        <p:spPr>
          <a:xfrm>
            <a:off x="6524150" y="4582657"/>
            <a:ext cx="5001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Starting from April of this year (2019), we used large transformer models to deliver the largest quality improvements to our Bing customers in the past year.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79"/>
          <p:cNvSpPr txBox="1"/>
          <p:nvPr/>
        </p:nvSpPr>
        <p:spPr>
          <a:xfrm>
            <a:off x="8240600" y="1730650"/>
            <a:ext cx="186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MS Bing</a:t>
            </a:r>
            <a:endParaRPr sz="2400"/>
          </a:p>
        </p:txBody>
      </p:sp>
      <p:sp>
        <p:nvSpPr>
          <p:cNvPr id="734" name="Google Shape;734;p79"/>
          <p:cNvSpPr txBox="1"/>
          <p:nvPr/>
        </p:nvSpPr>
        <p:spPr>
          <a:xfrm>
            <a:off x="1995991" y="1259250"/>
            <a:ext cx="235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Google Search</a:t>
            </a:r>
            <a:endParaRPr sz="2400"/>
          </a:p>
        </p:txBody>
      </p:sp>
      <p:sp>
        <p:nvSpPr>
          <p:cNvPr id="735" name="Google Shape;735;p79"/>
          <p:cNvSpPr txBox="1"/>
          <p:nvPr/>
        </p:nvSpPr>
        <p:spPr>
          <a:xfrm>
            <a:off x="10711525" y="5791225"/>
            <a:ext cx="81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source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56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Relevance Classification</a:t>
            </a:r>
            <a:endParaRPr/>
          </a:p>
        </p:txBody>
      </p:sp>
      <p:sp>
        <p:nvSpPr>
          <p:cNvPr id="1723" name="Google Shape;1723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(aka monoBERT)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482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Retrieve-and-</a:t>
            </a:r>
            <a:r>
              <a:rPr lang="en-US" dirty="0" err="1" smtClean="0"/>
              <a:t>Rerank</a:t>
            </a:r>
            <a:r>
              <a:rPr lang="en-US" dirty="0" smtClean="0"/>
              <a:t> Architecture</a:t>
            </a:r>
            <a:endParaRPr dirty="0"/>
          </a:p>
        </p:txBody>
      </p:sp>
      <p:pic>
        <p:nvPicPr>
          <p:cNvPr id="557" name="Google Shape;557;p64" descr="Diagrama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142387"/>
            <a:ext cx="10515600" cy="28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8" name="Google Shape;558;p64"/>
          <p:cNvSpPr txBox="1"/>
          <p:nvPr/>
        </p:nvSpPr>
        <p:spPr>
          <a:xfrm>
            <a:off x="4006775" y="4403100"/>
            <a:ext cx="29769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e.g., BM25</a:t>
            </a:r>
            <a:endParaRPr sz="2800">
              <a:solidFill>
                <a:srgbClr val="333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3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87"/>
          <p:cNvSpPr txBox="1">
            <a:spLocks noGrp="1"/>
          </p:cNvSpPr>
          <p:nvPr>
            <p:ph type="title"/>
          </p:nvPr>
        </p:nvSpPr>
        <p:spPr>
          <a:xfrm>
            <a:off x="228600" y="60325"/>
            <a:ext cx="3458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monoBERT: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BERT reranker</a:t>
            </a:r>
            <a:endParaRPr/>
          </a:p>
        </p:txBody>
      </p:sp>
      <p:pic>
        <p:nvPicPr>
          <p:cNvPr id="1730" name="Google Shape;1730;p8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2599" b="5641"/>
          <a:stretch/>
        </p:blipFill>
        <p:spPr>
          <a:xfrm>
            <a:off x="3338100" y="2059700"/>
            <a:ext cx="7801800" cy="4340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31" name="Google Shape;1731;p87"/>
          <p:cNvSpPr txBox="1"/>
          <p:nvPr/>
        </p:nvSpPr>
        <p:spPr>
          <a:xfrm>
            <a:off x="348000" y="1489350"/>
            <a:ext cx="3338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 want: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 = P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Relevant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= 1|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q, d</a:t>
            </a:r>
            <a:r>
              <a:rPr lang="en-US" sz="2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2" name="Google Shape;1732;p87"/>
          <p:cNvGrpSpPr/>
          <p:nvPr/>
        </p:nvGrpSpPr>
        <p:grpSpPr>
          <a:xfrm>
            <a:off x="5334089" y="6289186"/>
            <a:ext cx="3987332" cy="446400"/>
            <a:chOff x="5334089" y="6289186"/>
            <a:chExt cx="3987332" cy="446400"/>
          </a:xfrm>
        </p:grpSpPr>
        <p:sp>
          <p:nvSpPr>
            <p:cNvPr id="1733" name="Google Shape;1733;p87"/>
            <p:cNvSpPr txBox="1"/>
            <p:nvPr/>
          </p:nvSpPr>
          <p:spPr>
            <a:xfrm>
              <a:off x="5334089" y="6289186"/>
              <a:ext cx="973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latin typeface="Calibri"/>
                  <a:ea typeface="Calibri"/>
                  <a:cs typeface="Calibri"/>
                  <a:sym typeface="Calibri"/>
                </a:rPr>
                <a:t>query </a:t>
              </a:r>
              <a:r>
                <a:rPr lang="en-US" sz="1700" i="1"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endParaRPr sz="1700"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4" name="Google Shape;1734;p87"/>
            <p:cNvSpPr txBox="1"/>
            <p:nvPr/>
          </p:nvSpPr>
          <p:spPr>
            <a:xfrm>
              <a:off x="8347622" y="6289186"/>
              <a:ext cx="973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latin typeface="Calibri"/>
                  <a:ea typeface="Calibri"/>
                  <a:cs typeface="Calibri"/>
                  <a:sym typeface="Calibri"/>
                </a:rPr>
                <a:t>text </a:t>
              </a:r>
              <a:r>
                <a:rPr lang="en-US" sz="17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7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sz="1700" i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35" name="Google Shape;1735;p87"/>
          <p:cNvGrpSpPr/>
          <p:nvPr/>
        </p:nvGrpSpPr>
        <p:grpSpPr>
          <a:xfrm>
            <a:off x="3999250" y="1612489"/>
            <a:ext cx="987600" cy="447411"/>
            <a:chOff x="3999250" y="1612489"/>
            <a:chExt cx="987600" cy="447411"/>
          </a:xfrm>
        </p:grpSpPr>
        <p:sp>
          <p:nvSpPr>
            <p:cNvPr id="1736" name="Google Shape;1736;p87"/>
            <p:cNvSpPr/>
            <p:nvPr/>
          </p:nvSpPr>
          <p:spPr>
            <a:xfrm>
              <a:off x="3999250" y="1855000"/>
              <a:ext cx="987600" cy="2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 × 2</a:t>
              </a:r>
              <a:endParaRPr/>
            </a:p>
          </p:txBody>
        </p:sp>
        <p:sp>
          <p:nvSpPr>
            <p:cNvPr id="1737" name="Google Shape;1737;p87"/>
            <p:cNvSpPr/>
            <p:nvPr/>
          </p:nvSpPr>
          <p:spPr>
            <a:xfrm>
              <a:off x="3999250" y="1612489"/>
              <a:ext cx="987600" cy="20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softmax</a:t>
              </a:r>
              <a:endParaRPr/>
            </a:p>
          </p:txBody>
        </p:sp>
      </p:grpSp>
      <p:grpSp>
        <p:nvGrpSpPr>
          <p:cNvPr id="1738" name="Google Shape;1738;p87"/>
          <p:cNvGrpSpPr/>
          <p:nvPr/>
        </p:nvGrpSpPr>
        <p:grpSpPr>
          <a:xfrm>
            <a:off x="3540263" y="642548"/>
            <a:ext cx="6413312" cy="934277"/>
            <a:chOff x="3540263" y="642548"/>
            <a:chExt cx="6413312" cy="934277"/>
          </a:xfrm>
        </p:grpSpPr>
        <p:sp>
          <p:nvSpPr>
            <p:cNvPr id="1739" name="Google Shape;1739;p87"/>
            <p:cNvSpPr txBox="1"/>
            <p:nvPr/>
          </p:nvSpPr>
          <p:spPr>
            <a:xfrm>
              <a:off x="6158575" y="977700"/>
              <a:ext cx="3795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2400" i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-US" sz="24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 softmax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-US" sz="24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 + b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lang="en-US" sz="24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740" name="Google Shape;1740;p87"/>
            <p:cNvGrpSpPr/>
            <p:nvPr/>
          </p:nvGrpSpPr>
          <p:grpSpPr>
            <a:xfrm>
              <a:off x="3540263" y="642548"/>
              <a:ext cx="1530957" cy="934277"/>
              <a:chOff x="3540263" y="642548"/>
              <a:chExt cx="1530957" cy="934277"/>
            </a:xfrm>
          </p:grpSpPr>
          <p:sp>
            <p:nvSpPr>
              <p:cNvPr id="1741" name="Google Shape;1741;p87"/>
              <p:cNvSpPr/>
              <p:nvPr/>
            </p:nvSpPr>
            <p:spPr>
              <a:xfrm>
                <a:off x="4183450" y="1407325"/>
                <a:ext cx="194700" cy="1695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87"/>
              <p:cNvSpPr/>
              <p:nvPr/>
            </p:nvSpPr>
            <p:spPr>
              <a:xfrm>
                <a:off x="4640650" y="1022725"/>
                <a:ext cx="194700" cy="554100"/>
              </a:xfrm>
              <a:prstGeom prst="rect">
                <a:avLst/>
              </a:prstGeom>
              <a:solidFill>
                <a:srgbClr val="3C78D8"/>
              </a:solidFill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87"/>
              <p:cNvSpPr txBox="1"/>
              <p:nvPr/>
            </p:nvSpPr>
            <p:spPr>
              <a:xfrm>
                <a:off x="3540263" y="1054650"/>
                <a:ext cx="1228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latin typeface="Calibri"/>
                    <a:ea typeface="Calibri"/>
                    <a:cs typeface="Calibri"/>
                    <a:sym typeface="Calibri"/>
                  </a:rPr>
                  <a:t>Non-relevant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87"/>
              <p:cNvSpPr txBox="1"/>
              <p:nvPr/>
            </p:nvSpPr>
            <p:spPr>
              <a:xfrm>
                <a:off x="4153819" y="642548"/>
                <a:ext cx="917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latin typeface="Calibri"/>
                    <a:ea typeface="Calibri"/>
                    <a:cs typeface="Calibri"/>
                    <a:sym typeface="Calibri"/>
                  </a:rPr>
                  <a:t>Relevant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5" name="Google Shape;1745;p87"/>
            <p:cNvSpPr/>
            <p:nvPr/>
          </p:nvSpPr>
          <p:spPr>
            <a:xfrm>
              <a:off x="4902850" y="681276"/>
              <a:ext cx="1293700" cy="446417"/>
            </a:xfrm>
            <a:custGeom>
              <a:avLst/>
              <a:gdLst/>
              <a:ahLst/>
              <a:cxnLst/>
              <a:rect l="l" t="t" r="r" b="b"/>
              <a:pathLst>
                <a:path w="51748" h="23474" extrusionOk="0">
                  <a:moveTo>
                    <a:pt x="0" y="18466"/>
                  </a:moveTo>
                  <a:cubicBezTo>
                    <a:pt x="4173" y="15406"/>
                    <a:pt x="16414" y="-731"/>
                    <a:pt x="25039" y="104"/>
                  </a:cubicBezTo>
                  <a:cubicBezTo>
                    <a:pt x="33664" y="939"/>
                    <a:pt x="47297" y="19579"/>
                    <a:pt x="51748" y="23474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9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742"/>
            <a:ext cx="12191999" cy="6919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579" y="2843929"/>
            <a:ext cx="6648450" cy="2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0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88"/>
          <p:cNvSpPr txBox="1">
            <a:spLocks noGrp="1"/>
          </p:cNvSpPr>
          <p:nvPr>
            <p:ph type="title"/>
          </p:nvPr>
        </p:nvSpPr>
        <p:spPr>
          <a:xfrm>
            <a:off x="3810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Training monoBERT</a:t>
            </a:r>
            <a:endParaRPr/>
          </a:p>
        </p:txBody>
      </p:sp>
      <p:sp>
        <p:nvSpPr>
          <p:cNvPr id="1752" name="Google Shape;1752;p88"/>
          <p:cNvSpPr txBox="1">
            <a:spLocks noGrp="1"/>
          </p:cNvSpPr>
          <p:nvPr>
            <p:ph type="body" idx="1"/>
          </p:nvPr>
        </p:nvSpPr>
        <p:spPr>
          <a:xfrm>
            <a:off x="2133600" y="1978025"/>
            <a:ext cx="13281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/>
              <a:t>Loss:</a:t>
            </a:r>
            <a:endParaRPr sz="3200"/>
          </a:p>
        </p:txBody>
      </p:sp>
      <p:pic>
        <p:nvPicPr>
          <p:cNvPr id="1753" name="Google Shape;175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550" y="1825622"/>
            <a:ext cx="6827660" cy="132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4" name="Google Shape;1754;p88"/>
          <p:cNvGrpSpPr/>
          <p:nvPr/>
        </p:nvGrpSpPr>
        <p:grpSpPr>
          <a:xfrm>
            <a:off x="7287100" y="3168050"/>
            <a:ext cx="1543800" cy="3152200"/>
            <a:chOff x="5382100" y="3168050"/>
            <a:chExt cx="1543800" cy="3152200"/>
          </a:xfrm>
        </p:grpSpPr>
        <p:sp>
          <p:nvSpPr>
            <p:cNvPr id="1755" name="Google Shape;1755;p88"/>
            <p:cNvSpPr txBox="1"/>
            <p:nvPr/>
          </p:nvSpPr>
          <p:spPr>
            <a:xfrm>
              <a:off x="5382100" y="5844450"/>
              <a:ext cx="15438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BM25</a:t>
              </a:r>
              <a:endParaRPr sz="2300"/>
            </a:p>
          </p:txBody>
        </p:sp>
        <p:pic>
          <p:nvPicPr>
            <p:cNvPr id="1756" name="Google Shape;1756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94922" y="3632759"/>
              <a:ext cx="1328100" cy="21548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57" name="Google Shape;1757;p88"/>
            <p:cNvCxnSpPr/>
            <p:nvPr/>
          </p:nvCxnSpPr>
          <p:spPr>
            <a:xfrm rot="10800000">
              <a:off x="6154000" y="3168050"/>
              <a:ext cx="0" cy="4758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58" name="Google Shape;1758;p88"/>
          <p:cNvGrpSpPr/>
          <p:nvPr/>
        </p:nvGrpSpPr>
        <p:grpSpPr>
          <a:xfrm>
            <a:off x="3331525" y="3168050"/>
            <a:ext cx="2908575" cy="3152200"/>
            <a:chOff x="1426525" y="3168050"/>
            <a:chExt cx="2908575" cy="3152200"/>
          </a:xfrm>
        </p:grpSpPr>
        <p:grpSp>
          <p:nvGrpSpPr>
            <p:cNvPr id="1759" name="Google Shape;1759;p88"/>
            <p:cNvGrpSpPr/>
            <p:nvPr/>
          </p:nvGrpSpPr>
          <p:grpSpPr>
            <a:xfrm>
              <a:off x="1426525" y="3168050"/>
              <a:ext cx="2838774" cy="2540424"/>
              <a:chOff x="2569525" y="3168050"/>
              <a:chExt cx="2838774" cy="2540424"/>
            </a:xfrm>
          </p:grpSpPr>
          <p:pic>
            <p:nvPicPr>
              <p:cNvPr id="1760" name="Google Shape;1760;p8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69525" y="3735526"/>
                <a:ext cx="2838774" cy="197294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761" name="Google Shape;1761;p88"/>
              <p:cNvCxnSpPr/>
              <p:nvPr/>
            </p:nvCxnSpPr>
            <p:spPr>
              <a:xfrm rot="10800000">
                <a:off x="4706200" y="3168050"/>
                <a:ext cx="0" cy="4758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1762" name="Google Shape;1762;p88"/>
            <p:cNvSpPr txBox="1"/>
            <p:nvPr/>
          </p:nvSpPr>
          <p:spPr>
            <a:xfrm>
              <a:off x="2791300" y="5844450"/>
              <a:ext cx="15438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Humans</a:t>
              </a:r>
              <a:endParaRPr sz="2300"/>
            </a:p>
          </p:txBody>
        </p:sp>
      </p:grpSp>
    </p:spTree>
    <p:extLst>
      <p:ext uri="{BB962C8B-B14F-4D97-AF65-F5344CB8AC3E}">
        <p14:creationId xmlns:p14="http://schemas.microsoft.com/office/powerpoint/2010/main" val="324579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89"/>
          <p:cNvSpPr txBox="1">
            <a:spLocks noGrp="1"/>
          </p:cNvSpPr>
          <p:nvPr>
            <p:ph type="title"/>
          </p:nvPr>
        </p:nvSpPr>
        <p:spPr>
          <a:xfrm>
            <a:off x="381000" y="212725"/>
            <a:ext cx="69507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Once monoBERT is trained...</a:t>
            </a:r>
            <a:endParaRPr/>
          </a:p>
        </p:txBody>
      </p:sp>
      <p:sp>
        <p:nvSpPr>
          <p:cNvPr id="1769" name="Google Shape;1769;p89"/>
          <p:cNvSpPr/>
          <p:nvPr/>
        </p:nvSpPr>
        <p:spPr>
          <a:xfrm>
            <a:off x="6588081" y="1406525"/>
            <a:ext cx="2599800" cy="4644900"/>
          </a:xfrm>
          <a:prstGeom prst="roundRect">
            <a:avLst>
              <a:gd name="adj" fmla="val 14242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0" name="Google Shape;1770;p89"/>
          <p:cNvSpPr/>
          <p:nvPr/>
        </p:nvSpPr>
        <p:spPr>
          <a:xfrm>
            <a:off x="8317404" y="4796170"/>
            <a:ext cx="429000" cy="72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771" name="Google Shape;1771;p89"/>
          <p:cNvSpPr/>
          <p:nvPr/>
        </p:nvSpPr>
        <p:spPr>
          <a:xfrm>
            <a:off x="2774688" y="1406525"/>
            <a:ext cx="1785900" cy="4230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2" name="Google Shape;1772;p89"/>
          <p:cNvSpPr/>
          <p:nvPr/>
        </p:nvSpPr>
        <p:spPr>
          <a:xfrm rot="-5400000">
            <a:off x="3011843" y="2674117"/>
            <a:ext cx="1317000" cy="633600"/>
          </a:xfrm>
          <a:prstGeom prst="rightArrow">
            <a:avLst>
              <a:gd name="adj1" fmla="val 60778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773" name="Google Shape;1773;p89"/>
          <p:cNvSpPr/>
          <p:nvPr/>
        </p:nvSpPr>
        <p:spPr>
          <a:xfrm>
            <a:off x="6078460" y="2235469"/>
            <a:ext cx="3627300" cy="6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774" name="Google Shape;1774;p89"/>
          <p:cNvSpPr/>
          <p:nvPr/>
        </p:nvSpPr>
        <p:spPr>
          <a:xfrm>
            <a:off x="2472770" y="2245435"/>
            <a:ext cx="2599800" cy="6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775" name="Google Shape;1775;p89"/>
          <p:cNvSpPr/>
          <p:nvPr/>
        </p:nvSpPr>
        <p:spPr>
          <a:xfrm>
            <a:off x="5165714" y="2217548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6" name="Google Shape;1776;p89"/>
          <p:cNvSpPr/>
          <p:nvPr/>
        </p:nvSpPr>
        <p:spPr>
          <a:xfrm>
            <a:off x="5165714" y="3021261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7" name="Google Shape;1777;p89"/>
          <p:cNvSpPr/>
          <p:nvPr/>
        </p:nvSpPr>
        <p:spPr>
          <a:xfrm>
            <a:off x="5165714" y="3824975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3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8" name="Google Shape;1778;p89"/>
          <p:cNvSpPr/>
          <p:nvPr/>
        </p:nvSpPr>
        <p:spPr>
          <a:xfrm>
            <a:off x="5165714" y="4628688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3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9" name="Google Shape;1779;p89"/>
          <p:cNvSpPr/>
          <p:nvPr/>
        </p:nvSpPr>
        <p:spPr>
          <a:xfrm>
            <a:off x="2973857" y="3676560"/>
            <a:ext cx="1392900" cy="1747200"/>
          </a:xfrm>
          <a:prstGeom prst="can">
            <a:avLst>
              <a:gd name="adj" fmla="val 25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Inverted Index</a:t>
            </a:r>
            <a:endParaRPr sz="2300"/>
          </a:p>
        </p:txBody>
      </p:sp>
      <p:sp>
        <p:nvSpPr>
          <p:cNvPr id="1780" name="Google Shape;1780;p89"/>
          <p:cNvSpPr/>
          <p:nvPr/>
        </p:nvSpPr>
        <p:spPr>
          <a:xfrm>
            <a:off x="5165714" y="5432401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3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1" name="Google Shape;1781;p89"/>
          <p:cNvSpPr/>
          <p:nvPr/>
        </p:nvSpPr>
        <p:spPr>
          <a:xfrm>
            <a:off x="3058287" y="2192984"/>
            <a:ext cx="1179600" cy="7176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BM25</a:t>
            </a:r>
            <a:endParaRPr sz="2300"/>
          </a:p>
        </p:txBody>
      </p:sp>
      <p:sp>
        <p:nvSpPr>
          <p:cNvPr id="1782" name="Google Shape;1782;p89"/>
          <p:cNvSpPr/>
          <p:nvPr/>
        </p:nvSpPr>
        <p:spPr>
          <a:xfrm>
            <a:off x="6929966" y="2209244"/>
            <a:ext cx="1941600" cy="7176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monoBERT</a:t>
            </a:r>
            <a:endParaRPr sz="2300"/>
          </a:p>
        </p:txBody>
      </p:sp>
      <p:sp>
        <p:nvSpPr>
          <p:cNvPr id="1783" name="Google Shape;1783;p89"/>
          <p:cNvSpPr/>
          <p:nvPr/>
        </p:nvSpPr>
        <p:spPr>
          <a:xfrm>
            <a:off x="9792717" y="3817351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3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4" name="Google Shape;1784;p89"/>
          <p:cNvSpPr/>
          <p:nvPr/>
        </p:nvSpPr>
        <p:spPr>
          <a:xfrm>
            <a:off x="9795267" y="3017009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3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5" name="Google Shape;1785;p89"/>
          <p:cNvSpPr/>
          <p:nvPr/>
        </p:nvSpPr>
        <p:spPr>
          <a:xfrm>
            <a:off x="9795267" y="2216674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3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6" name="Google Shape;1786;p89"/>
          <p:cNvSpPr/>
          <p:nvPr/>
        </p:nvSpPr>
        <p:spPr>
          <a:xfrm>
            <a:off x="6909878" y="5229415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2300" i="1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7" name="Google Shape;1787;p89"/>
          <p:cNvSpPr/>
          <p:nvPr/>
        </p:nvSpPr>
        <p:spPr>
          <a:xfrm>
            <a:off x="6909878" y="4430062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sz="23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8" name="Google Shape;1788;p89"/>
          <p:cNvSpPr/>
          <p:nvPr/>
        </p:nvSpPr>
        <p:spPr>
          <a:xfrm>
            <a:off x="7808116" y="4430062"/>
            <a:ext cx="568500" cy="15168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789" name="Google Shape;1789;p89"/>
          <p:cNvSpPr/>
          <p:nvPr/>
        </p:nvSpPr>
        <p:spPr>
          <a:xfrm>
            <a:off x="6929966" y="3016377"/>
            <a:ext cx="1909800" cy="13170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1790" name="Google Shape;1790;p89"/>
          <p:cNvSpPr txBox="1"/>
          <p:nvPr/>
        </p:nvSpPr>
        <p:spPr>
          <a:xfrm>
            <a:off x="5227913" y="1537827"/>
            <a:ext cx="693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300"/>
          </a:p>
        </p:txBody>
      </p:sp>
      <p:sp>
        <p:nvSpPr>
          <p:cNvPr id="1791" name="Google Shape;1791;p89"/>
          <p:cNvSpPr txBox="1"/>
          <p:nvPr/>
        </p:nvSpPr>
        <p:spPr>
          <a:xfrm>
            <a:off x="9854968" y="1537827"/>
            <a:ext cx="693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300"/>
          </a:p>
        </p:txBody>
      </p:sp>
      <p:sp>
        <p:nvSpPr>
          <p:cNvPr id="1792" name="Google Shape;1792;p89"/>
          <p:cNvSpPr txBox="1"/>
          <p:nvPr/>
        </p:nvSpPr>
        <p:spPr>
          <a:xfrm>
            <a:off x="1982675" y="2215538"/>
            <a:ext cx="5685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sz="23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3" name="Google Shape;1793;p89"/>
          <p:cNvSpPr txBox="1"/>
          <p:nvPr/>
        </p:nvSpPr>
        <p:spPr>
          <a:xfrm>
            <a:off x="2861241" y="1537827"/>
            <a:ext cx="693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300"/>
          </a:p>
        </p:txBody>
      </p:sp>
      <p:sp>
        <p:nvSpPr>
          <p:cNvPr id="1794" name="Google Shape;1794;p89"/>
          <p:cNvSpPr txBox="1"/>
          <p:nvPr/>
        </p:nvSpPr>
        <p:spPr>
          <a:xfrm>
            <a:off x="6638540" y="1537827"/>
            <a:ext cx="693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300"/>
          </a:p>
        </p:txBody>
      </p:sp>
      <p:sp>
        <p:nvSpPr>
          <p:cNvPr id="1795" name="Google Shape;1795;p89"/>
          <p:cNvSpPr txBox="1"/>
          <p:nvPr/>
        </p:nvSpPr>
        <p:spPr>
          <a:xfrm>
            <a:off x="7683719" y="4826067"/>
            <a:ext cx="8175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mono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BERT</a:t>
            </a:r>
            <a:endParaRPr sz="2200"/>
          </a:p>
        </p:txBody>
      </p:sp>
      <p:sp>
        <p:nvSpPr>
          <p:cNvPr id="1796" name="Google Shape;1796;p89"/>
          <p:cNvSpPr txBox="1"/>
          <p:nvPr/>
        </p:nvSpPr>
        <p:spPr>
          <a:xfrm>
            <a:off x="8683976" y="4843901"/>
            <a:ext cx="693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2300" i="1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7" name="Google Shape;1797;p89"/>
          <p:cNvSpPr/>
          <p:nvPr/>
        </p:nvSpPr>
        <p:spPr>
          <a:xfrm>
            <a:off x="9792714" y="4617691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8" name="Google Shape;1798;p89"/>
          <p:cNvSpPr/>
          <p:nvPr/>
        </p:nvSpPr>
        <p:spPr>
          <a:xfrm>
            <a:off x="9792714" y="5418038"/>
            <a:ext cx="817500" cy="71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300" baseline="-250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3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05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90"/>
          <p:cNvSpPr txBox="1">
            <a:spLocks noGrp="1"/>
          </p:cNvSpPr>
          <p:nvPr>
            <p:ph type="title"/>
          </p:nvPr>
        </p:nvSpPr>
        <p:spPr>
          <a:xfrm>
            <a:off x="728900" y="1782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TREC 2019 - Deep Learning Track - Passage</a:t>
            </a:r>
            <a:endParaRPr/>
          </a:p>
        </p:txBody>
      </p:sp>
      <p:graphicFrame>
        <p:nvGraphicFramePr>
          <p:cNvPr id="1806" name="Google Shape;1806;p90"/>
          <p:cNvGraphicFramePr/>
          <p:nvPr/>
        </p:nvGraphicFramePr>
        <p:xfrm>
          <a:off x="1723638" y="2144625"/>
          <a:ext cx="8526125" cy="30955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nDCG@10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MAP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Recall@1k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BM25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0.506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0.377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0.739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325">
                <a:tc>
                  <a:txBody>
                    <a:bodyPr/>
                    <a:lstStyle/>
                    <a:p>
                      <a:pPr marL="9144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+"/>
                      </a:pPr>
                      <a:r>
                        <a:rPr lang="en-US" sz="2400"/>
                        <a:t>monoBERT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0.738</a:t>
                      </a:r>
                      <a:endParaRPr sz="2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0.506</a:t>
                      </a:r>
                      <a:endParaRPr sz="2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0.739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BM25 + RM3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0.518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0.427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0.788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50">
                <a:tc>
                  <a:txBody>
                    <a:bodyPr/>
                    <a:lstStyle/>
                    <a:p>
                      <a:pPr marL="9144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+"/>
                      </a:pPr>
                      <a:r>
                        <a:rPr lang="en-US" sz="2400"/>
                        <a:t>monoBERT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0.742</a:t>
                      </a:r>
                      <a:endParaRPr sz="2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0.529</a:t>
                      </a:r>
                      <a:endParaRPr sz="2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0.788</a:t>
                      </a:r>
                      <a:endParaRPr sz="24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0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97"/>
          <p:cNvSpPr txBox="1">
            <a:spLocks noGrp="1"/>
          </p:cNvSpPr>
          <p:nvPr>
            <p:ph type="title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BERT’s </a:t>
            </a:r>
            <a:r>
              <a:rPr lang="en-US" dirty="0" smtClean="0"/>
              <a:t>Limitation</a:t>
            </a:r>
            <a:endParaRPr dirty="0"/>
          </a:p>
        </p:txBody>
      </p:sp>
      <p:sp>
        <p:nvSpPr>
          <p:cNvPr id="1863" name="Google Shape;1863;p97"/>
          <p:cNvSpPr txBox="1"/>
          <p:nvPr/>
        </p:nvSpPr>
        <p:spPr>
          <a:xfrm>
            <a:off x="7613467" y="4373842"/>
            <a:ext cx="45201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Cannot input entire documents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what do we input?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&amp; how do we label it?</a:t>
            </a:r>
            <a:endParaRPr sz="2000"/>
          </a:p>
        </p:txBody>
      </p:sp>
      <p:sp>
        <p:nvSpPr>
          <p:cNvPr id="1864" name="Google Shape;1864;p97"/>
          <p:cNvSpPr/>
          <p:nvPr/>
        </p:nvSpPr>
        <p:spPr>
          <a:xfrm rot="2226782">
            <a:off x="478443" y="5634698"/>
            <a:ext cx="678666" cy="4375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7"/>
          <p:cNvSpPr txBox="1"/>
          <p:nvPr/>
        </p:nvSpPr>
        <p:spPr>
          <a:xfrm>
            <a:off x="1283467" y="5690567"/>
            <a:ext cx="91824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need separate embedding for </a:t>
            </a:r>
            <a:r>
              <a:rPr lang="en-US" sz="2000" i="1" u="sng"/>
              <a:t>every</a:t>
            </a:r>
            <a:r>
              <a:rPr lang="en-US" sz="2000" u="sng"/>
              <a:t> possible position</a:t>
            </a:r>
            <a:endParaRPr sz="2000" u="sng"/>
          </a:p>
          <a:p>
            <a:pPr marL="609600" lvl="0" indent="-4318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restricted to indices 0-511</a:t>
            </a:r>
            <a:endParaRPr sz="2000"/>
          </a:p>
        </p:txBody>
      </p:sp>
      <p:grpSp>
        <p:nvGrpSpPr>
          <p:cNvPr id="1866" name="Google Shape;1866;p97"/>
          <p:cNvGrpSpPr/>
          <p:nvPr/>
        </p:nvGrpSpPr>
        <p:grpSpPr>
          <a:xfrm>
            <a:off x="-75" y="1317880"/>
            <a:ext cx="7518535" cy="4217813"/>
            <a:chOff x="2166307" y="838094"/>
            <a:chExt cx="6799797" cy="3814609"/>
          </a:xfrm>
        </p:grpSpPr>
        <p:sp>
          <p:nvSpPr>
            <p:cNvPr id="1867" name="Google Shape;1867;p97"/>
            <p:cNvSpPr/>
            <p:nvPr/>
          </p:nvSpPr>
          <p:spPr>
            <a:xfrm>
              <a:off x="2789104" y="838094"/>
              <a:ext cx="6177000" cy="2627400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8" name="Google Shape;1868;p97"/>
            <p:cNvGrpSpPr/>
            <p:nvPr/>
          </p:nvGrpSpPr>
          <p:grpSpPr>
            <a:xfrm>
              <a:off x="3007366" y="1891240"/>
              <a:ext cx="5759532" cy="343421"/>
              <a:chOff x="2534255" y="5136409"/>
              <a:chExt cx="7679376" cy="457895"/>
            </a:xfrm>
          </p:grpSpPr>
          <p:sp>
            <p:nvSpPr>
              <p:cNvPr id="1869" name="Google Shape;1869;p97"/>
              <p:cNvSpPr/>
              <p:nvPr/>
            </p:nvSpPr>
            <p:spPr>
              <a:xfrm>
                <a:off x="2534255" y="5136409"/>
                <a:ext cx="731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1500"/>
              </a:p>
            </p:txBody>
          </p:sp>
          <p:sp>
            <p:nvSpPr>
              <p:cNvPr id="1870" name="Google Shape;1870;p97"/>
              <p:cNvSpPr/>
              <p:nvPr/>
            </p:nvSpPr>
            <p:spPr>
              <a:xfrm>
                <a:off x="3402752" y="5136409"/>
                <a:ext cx="731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1500"/>
              </a:p>
            </p:txBody>
          </p:sp>
          <p:sp>
            <p:nvSpPr>
              <p:cNvPr id="1871" name="Google Shape;1871;p97"/>
              <p:cNvSpPr/>
              <p:nvPr/>
            </p:nvSpPr>
            <p:spPr>
              <a:xfrm>
                <a:off x="4271249" y="5136409"/>
                <a:ext cx="731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1500"/>
              </a:p>
            </p:txBody>
          </p:sp>
          <p:sp>
            <p:nvSpPr>
              <p:cNvPr id="1872" name="Google Shape;1872;p97"/>
              <p:cNvSpPr/>
              <p:nvPr/>
            </p:nvSpPr>
            <p:spPr>
              <a:xfrm>
                <a:off x="5139746" y="5136409"/>
                <a:ext cx="731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1500"/>
              </a:p>
            </p:txBody>
          </p:sp>
          <p:sp>
            <p:nvSpPr>
              <p:cNvPr id="1873" name="Google Shape;1873;p97"/>
              <p:cNvSpPr/>
              <p:nvPr/>
            </p:nvSpPr>
            <p:spPr>
              <a:xfrm>
                <a:off x="6008243" y="5136409"/>
                <a:ext cx="731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1500"/>
              </a:p>
            </p:txBody>
          </p:sp>
          <p:sp>
            <p:nvSpPr>
              <p:cNvPr id="1874" name="Google Shape;1874;p97"/>
              <p:cNvSpPr/>
              <p:nvPr/>
            </p:nvSpPr>
            <p:spPr>
              <a:xfrm>
                <a:off x="6876740" y="5136409"/>
                <a:ext cx="731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1500"/>
              </a:p>
            </p:txBody>
          </p:sp>
          <p:sp>
            <p:nvSpPr>
              <p:cNvPr id="1875" name="Google Shape;1875;p97"/>
              <p:cNvSpPr/>
              <p:nvPr/>
            </p:nvSpPr>
            <p:spPr>
              <a:xfrm>
                <a:off x="7745237" y="5136409"/>
                <a:ext cx="731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1500"/>
              </a:p>
            </p:txBody>
          </p:sp>
          <p:sp>
            <p:nvSpPr>
              <p:cNvPr id="1876" name="Google Shape;1876;p97"/>
              <p:cNvSpPr/>
              <p:nvPr/>
            </p:nvSpPr>
            <p:spPr>
              <a:xfrm>
                <a:off x="9482231" y="5136409"/>
                <a:ext cx="731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1500"/>
              </a:p>
            </p:txBody>
          </p:sp>
          <p:sp>
            <p:nvSpPr>
              <p:cNvPr id="1877" name="Google Shape;1877;p97"/>
              <p:cNvSpPr/>
              <p:nvPr/>
            </p:nvSpPr>
            <p:spPr>
              <a:xfrm>
                <a:off x="8611411" y="5137104"/>
                <a:ext cx="731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1500"/>
              </a:p>
            </p:txBody>
          </p:sp>
        </p:grpSp>
        <p:sp>
          <p:nvSpPr>
            <p:cNvPr id="1878" name="Google Shape;1878;p97"/>
            <p:cNvSpPr/>
            <p:nvPr/>
          </p:nvSpPr>
          <p:spPr>
            <a:xfrm>
              <a:off x="8210068" y="3567078"/>
              <a:ext cx="548700" cy="3429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[SEP]</a:t>
              </a:r>
              <a:endParaRPr sz="1500"/>
            </a:p>
          </p:txBody>
        </p:sp>
        <p:sp>
          <p:nvSpPr>
            <p:cNvPr id="1879" name="Google Shape;1879;p97"/>
            <p:cNvSpPr/>
            <p:nvPr/>
          </p:nvSpPr>
          <p:spPr>
            <a:xfrm>
              <a:off x="8210068" y="3929053"/>
              <a:ext cx="548700" cy="3429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500"/>
            </a:p>
          </p:txBody>
        </p:sp>
        <p:sp>
          <p:nvSpPr>
            <p:cNvPr id="1880" name="Google Shape;1880;p97"/>
            <p:cNvSpPr/>
            <p:nvPr/>
          </p:nvSpPr>
          <p:spPr>
            <a:xfrm>
              <a:off x="8210068" y="4285400"/>
              <a:ext cx="548700" cy="3429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500"/>
            </a:p>
          </p:txBody>
        </p:sp>
        <p:cxnSp>
          <p:nvCxnSpPr>
            <p:cNvPr id="1881" name="Google Shape;1881;p97"/>
            <p:cNvCxnSpPr>
              <a:stCxn id="1882" idx="7"/>
              <a:endCxn id="1883" idx="2"/>
            </p:cNvCxnSpPr>
            <p:nvPr/>
          </p:nvCxnSpPr>
          <p:spPr>
            <a:xfrm rot="10800000" flipH="1">
              <a:off x="3978079" y="1302777"/>
              <a:ext cx="451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4" name="Google Shape;1884;p97"/>
            <p:cNvCxnSpPr>
              <a:stCxn id="1885" idx="7"/>
              <a:endCxn id="1883" idx="2"/>
            </p:cNvCxnSpPr>
            <p:nvPr/>
          </p:nvCxnSpPr>
          <p:spPr>
            <a:xfrm rot="10800000" flipH="1">
              <a:off x="6583570" y="1302777"/>
              <a:ext cx="19056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6" name="Google Shape;1886;p97"/>
            <p:cNvCxnSpPr>
              <a:stCxn id="1887" idx="7"/>
              <a:endCxn id="1883" idx="2"/>
            </p:cNvCxnSpPr>
            <p:nvPr/>
          </p:nvCxnSpPr>
          <p:spPr>
            <a:xfrm rot="10800000" flipH="1">
              <a:off x="5932197" y="1302777"/>
              <a:ext cx="25569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8" name="Google Shape;1888;p97"/>
            <p:cNvCxnSpPr>
              <a:stCxn id="1889" idx="7"/>
              <a:endCxn id="1883" idx="2"/>
            </p:cNvCxnSpPr>
            <p:nvPr/>
          </p:nvCxnSpPr>
          <p:spPr>
            <a:xfrm rot="10800000" flipH="1">
              <a:off x="5280824" y="1302777"/>
              <a:ext cx="3208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0" name="Google Shape;1890;p97"/>
            <p:cNvCxnSpPr>
              <a:stCxn id="1891" idx="7"/>
              <a:endCxn id="1883" idx="2"/>
            </p:cNvCxnSpPr>
            <p:nvPr/>
          </p:nvCxnSpPr>
          <p:spPr>
            <a:xfrm rot="10800000" flipH="1">
              <a:off x="3326706" y="1302777"/>
              <a:ext cx="51624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2" name="Google Shape;1892;p97"/>
            <p:cNvCxnSpPr>
              <a:stCxn id="1893" idx="7"/>
              <a:endCxn id="1883" idx="2"/>
            </p:cNvCxnSpPr>
            <p:nvPr/>
          </p:nvCxnSpPr>
          <p:spPr>
            <a:xfrm rot="10800000" flipH="1">
              <a:off x="4629452" y="1302777"/>
              <a:ext cx="38598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4" name="Google Shape;1894;p97"/>
            <p:cNvCxnSpPr>
              <a:stCxn id="1895" idx="7"/>
              <a:endCxn id="1883" idx="2"/>
            </p:cNvCxnSpPr>
            <p:nvPr/>
          </p:nvCxnSpPr>
          <p:spPr>
            <a:xfrm rot="10800000" flipH="1">
              <a:off x="7234943" y="1302777"/>
              <a:ext cx="12543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6" name="Google Shape;1896;p97"/>
            <p:cNvCxnSpPr>
              <a:endCxn id="1883" idx="2"/>
            </p:cNvCxnSpPr>
            <p:nvPr/>
          </p:nvCxnSpPr>
          <p:spPr>
            <a:xfrm rot="10800000">
              <a:off x="8489181" y="1302746"/>
              <a:ext cx="0" cy="241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7" name="Google Shape;1897;p97"/>
            <p:cNvCxnSpPr>
              <a:stCxn id="1898" idx="7"/>
              <a:endCxn id="1883" idx="2"/>
            </p:cNvCxnSpPr>
            <p:nvPr/>
          </p:nvCxnSpPr>
          <p:spPr>
            <a:xfrm rot="10800000" flipH="1">
              <a:off x="7890955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9" name="Google Shape;1899;p97"/>
            <p:cNvCxnSpPr>
              <a:stCxn id="1898" idx="0"/>
              <a:endCxn id="1900" idx="2"/>
            </p:cNvCxnSpPr>
            <p:nvPr/>
          </p:nvCxnSpPr>
          <p:spPr>
            <a:xfrm rot="10800000">
              <a:off x="7837816" y="1302666"/>
              <a:ext cx="0" cy="247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1" name="Google Shape;1901;p97"/>
            <p:cNvCxnSpPr>
              <a:stCxn id="1902" idx="1"/>
              <a:endCxn id="1900" idx="2"/>
            </p:cNvCxnSpPr>
            <p:nvPr/>
          </p:nvCxnSpPr>
          <p:spPr>
            <a:xfrm rot="10800000">
              <a:off x="7837850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3" name="Google Shape;1903;p97"/>
            <p:cNvCxnSpPr>
              <a:stCxn id="1882" idx="7"/>
              <a:endCxn id="1900" idx="2"/>
            </p:cNvCxnSpPr>
            <p:nvPr/>
          </p:nvCxnSpPr>
          <p:spPr>
            <a:xfrm rot="10800000" flipH="1">
              <a:off x="3978079" y="1302777"/>
              <a:ext cx="38598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4" name="Google Shape;1904;p97"/>
            <p:cNvCxnSpPr>
              <a:stCxn id="1895" idx="7"/>
              <a:endCxn id="1900" idx="2"/>
            </p:cNvCxnSpPr>
            <p:nvPr/>
          </p:nvCxnSpPr>
          <p:spPr>
            <a:xfrm rot="10800000" flipH="1">
              <a:off x="7234943" y="1302777"/>
              <a:ext cx="6030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5" name="Google Shape;1905;p97"/>
            <p:cNvCxnSpPr>
              <a:stCxn id="1885" idx="7"/>
              <a:endCxn id="1900" idx="2"/>
            </p:cNvCxnSpPr>
            <p:nvPr/>
          </p:nvCxnSpPr>
          <p:spPr>
            <a:xfrm rot="10800000" flipH="1">
              <a:off x="6583570" y="1302777"/>
              <a:ext cx="12543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6" name="Google Shape;1906;p97"/>
            <p:cNvCxnSpPr>
              <a:stCxn id="1887" idx="7"/>
              <a:endCxn id="1900" idx="2"/>
            </p:cNvCxnSpPr>
            <p:nvPr/>
          </p:nvCxnSpPr>
          <p:spPr>
            <a:xfrm rot="10800000" flipH="1">
              <a:off x="5932197" y="1302777"/>
              <a:ext cx="19056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7" name="Google Shape;1907;p97"/>
            <p:cNvCxnSpPr>
              <a:stCxn id="1889" idx="7"/>
              <a:endCxn id="1900" idx="2"/>
            </p:cNvCxnSpPr>
            <p:nvPr/>
          </p:nvCxnSpPr>
          <p:spPr>
            <a:xfrm rot="10800000" flipH="1">
              <a:off x="5280824" y="1302777"/>
              <a:ext cx="25569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8" name="Google Shape;1908;p97"/>
            <p:cNvCxnSpPr>
              <a:stCxn id="1893" idx="7"/>
              <a:endCxn id="1900" idx="2"/>
            </p:cNvCxnSpPr>
            <p:nvPr/>
          </p:nvCxnSpPr>
          <p:spPr>
            <a:xfrm rot="10800000" flipH="1">
              <a:off x="4629452" y="1302777"/>
              <a:ext cx="3208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9" name="Google Shape;1909;p97"/>
            <p:cNvCxnSpPr>
              <a:stCxn id="1891" idx="7"/>
              <a:endCxn id="1900" idx="2"/>
            </p:cNvCxnSpPr>
            <p:nvPr/>
          </p:nvCxnSpPr>
          <p:spPr>
            <a:xfrm rot="10800000" flipH="1">
              <a:off x="3326706" y="1302777"/>
              <a:ext cx="451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0" name="Google Shape;1910;p97"/>
            <p:cNvCxnSpPr>
              <a:stCxn id="1902" idx="1"/>
              <a:endCxn id="1911" idx="2"/>
            </p:cNvCxnSpPr>
            <p:nvPr/>
          </p:nvCxnSpPr>
          <p:spPr>
            <a:xfrm rot="10800000">
              <a:off x="7181750" y="1302777"/>
              <a:ext cx="12543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2" name="Google Shape;1912;p97"/>
            <p:cNvCxnSpPr>
              <a:stCxn id="1898" idx="1"/>
              <a:endCxn id="1911" idx="2"/>
            </p:cNvCxnSpPr>
            <p:nvPr/>
          </p:nvCxnSpPr>
          <p:spPr>
            <a:xfrm rot="10800000">
              <a:off x="7181677" y="1302777"/>
              <a:ext cx="6030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3" name="Google Shape;1913;p97"/>
            <p:cNvCxnSpPr>
              <a:stCxn id="1882" idx="7"/>
              <a:endCxn id="1911" idx="2"/>
            </p:cNvCxnSpPr>
            <p:nvPr/>
          </p:nvCxnSpPr>
          <p:spPr>
            <a:xfrm rot="10800000" flipH="1">
              <a:off x="3978079" y="1302777"/>
              <a:ext cx="32037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4" name="Google Shape;1914;p97"/>
            <p:cNvCxnSpPr>
              <a:endCxn id="1911" idx="2"/>
            </p:cNvCxnSpPr>
            <p:nvPr/>
          </p:nvCxnSpPr>
          <p:spPr>
            <a:xfrm rot="10800000" flipH="1">
              <a:off x="3326496" y="1302746"/>
              <a:ext cx="38553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5" name="Google Shape;1915;p97"/>
            <p:cNvCxnSpPr>
              <a:endCxn id="1911" idx="2"/>
            </p:cNvCxnSpPr>
            <p:nvPr/>
          </p:nvCxnSpPr>
          <p:spPr>
            <a:xfrm rot="10800000" flipH="1">
              <a:off x="5280696" y="1302746"/>
              <a:ext cx="190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6" name="Google Shape;1916;p97"/>
            <p:cNvCxnSpPr>
              <a:stCxn id="1887" idx="7"/>
              <a:endCxn id="1911" idx="2"/>
            </p:cNvCxnSpPr>
            <p:nvPr/>
          </p:nvCxnSpPr>
          <p:spPr>
            <a:xfrm rot="10800000" flipH="1">
              <a:off x="5932197" y="1302777"/>
              <a:ext cx="1249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7" name="Google Shape;1917;p97"/>
            <p:cNvCxnSpPr>
              <a:stCxn id="1885" idx="7"/>
              <a:endCxn id="1911" idx="2"/>
            </p:cNvCxnSpPr>
            <p:nvPr/>
          </p:nvCxnSpPr>
          <p:spPr>
            <a:xfrm rot="10800000" flipH="1">
              <a:off x="6583570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8" name="Google Shape;1918;p97"/>
            <p:cNvCxnSpPr>
              <a:stCxn id="1893" idx="7"/>
              <a:endCxn id="1911" idx="2"/>
            </p:cNvCxnSpPr>
            <p:nvPr/>
          </p:nvCxnSpPr>
          <p:spPr>
            <a:xfrm rot="10800000" flipH="1">
              <a:off x="4629452" y="1302777"/>
              <a:ext cx="25524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9" name="Google Shape;1919;p97"/>
            <p:cNvCxnSpPr>
              <a:stCxn id="1895" idx="1"/>
              <a:endCxn id="1920" idx="2"/>
            </p:cNvCxnSpPr>
            <p:nvPr/>
          </p:nvCxnSpPr>
          <p:spPr>
            <a:xfrm rot="10800000">
              <a:off x="6530465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1" name="Google Shape;1921;p97"/>
            <p:cNvCxnSpPr>
              <a:stCxn id="1898" idx="1"/>
              <a:endCxn id="1920" idx="2"/>
            </p:cNvCxnSpPr>
            <p:nvPr/>
          </p:nvCxnSpPr>
          <p:spPr>
            <a:xfrm rot="10800000">
              <a:off x="6530377" y="1302777"/>
              <a:ext cx="12543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2" name="Google Shape;1922;p97"/>
            <p:cNvCxnSpPr>
              <a:stCxn id="1902" idx="1"/>
              <a:endCxn id="1920" idx="2"/>
            </p:cNvCxnSpPr>
            <p:nvPr/>
          </p:nvCxnSpPr>
          <p:spPr>
            <a:xfrm rot="10800000">
              <a:off x="6530450" y="1302777"/>
              <a:ext cx="19056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3" name="Google Shape;1923;p97"/>
            <p:cNvCxnSpPr>
              <a:stCxn id="1882" idx="7"/>
              <a:endCxn id="1920" idx="2"/>
            </p:cNvCxnSpPr>
            <p:nvPr/>
          </p:nvCxnSpPr>
          <p:spPr>
            <a:xfrm rot="10800000" flipH="1">
              <a:off x="3978079" y="1302777"/>
              <a:ext cx="25524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4" name="Google Shape;1924;p97"/>
            <p:cNvCxnSpPr>
              <a:stCxn id="1891" idx="7"/>
              <a:endCxn id="1920" idx="2"/>
            </p:cNvCxnSpPr>
            <p:nvPr/>
          </p:nvCxnSpPr>
          <p:spPr>
            <a:xfrm rot="10800000" flipH="1">
              <a:off x="3326706" y="1302777"/>
              <a:ext cx="32037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5" name="Google Shape;1925;p97"/>
            <p:cNvCxnSpPr>
              <a:stCxn id="1889" idx="7"/>
              <a:endCxn id="1920" idx="2"/>
            </p:cNvCxnSpPr>
            <p:nvPr/>
          </p:nvCxnSpPr>
          <p:spPr>
            <a:xfrm rot="10800000" flipH="1">
              <a:off x="5280824" y="1302777"/>
              <a:ext cx="1249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6" name="Google Shape;1926;p97"/>
            <p:cNvCxnSpPr>
              <a:stCxn id="1893" idx="7"/>
              <a:endCxn id="1920" idx="2"/>
            </p:cNvCxnSpPr>
            <p:nvPr/>
          </p:nvCxnSpPr>
          <p:spPr>
            <a:xfrm rot="10800000" flipH="1">
              <a:off x="4629452" y="1302777"/>
              <a:ext cx="190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7" name="Google Shape;1927;p97"/>
            <p:cNvCxnSpPr>
              <a:endCxn id="1920" idx="2"/>
            </p:cNvCxnSpPr>
            <p:nvPr/>
          </p:nvCxnSpPr>
          <p:spPr>
            <a:xfrm rot="10800000" flipH="1">
              <a:off x="5932222" y="1302746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8" name="Google Shape;1928;p97"/>
            <p:cNvCxnSpPr>
              <a:stCxn id="1895" idx="0"/>
              <a:endCxn id="1911" idx="2"/>
            </p:cNvCxnSpPr>
            <p:nvPr/>
          </p:nvCxnSpPr>
          <p:spPr>
            <a:xfrm rot="10800000">
              <a:off x="7181804" y="1302666"/>
              <a:ext cx="0" cy="247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9" name="Google Shape;1929;p97"/>
            <p:cNvCxnSpPr>
              <a:stCxn id="1885" idx="0"/>
              <a:endCxn id="1920" idx="2"/>
            </p:cNvCxnSpPr>
            <p:nvPr/>
          </p:nvCxnSpPr>
          <p:spPr>
            <a:xfrm rot="10800000">
              <a:off x="6530430" y="1302666"/>
              <a:ext cx="0" cy="247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0" name="Google Shape;1930;p97"/>
            <p:cNvCxnSpPr>
              <a:stCxn id="1889" idx="7"/>
              <a:endCxn id="1931" idx="2"/>
            </p:cNvCxnSpPr>
            <p:nvPr/>
          </p:nvCxnSpPr>
          <p:spPr>
            <a:xfrm rot="10800000" flipH="1">
              <a:off x="5280824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2" name="Google Shape;1932;p97"/>
            <p:cNvCxnSpPr>
              <a:stCxn id="1898" idx="1"/>
              <a:endCxn id="1931" idx="2"/>
            </p:cNvCxnSpPr>
            <p:nvPr/>
          </p:nvCxnSpPr>
          <p:spPr>
            <a:xfrm rot="10800000">
              <a:off x="5879077" y="1302777"/>
              <a:ext cx="19056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3" name="Google Shape;1933;p97"/>
            <p:cNvCxnSpPr>
              <a:stCxn id="1895" idx="1"/>
              <a:endCxn id="1931" idx="2"/>
            </p:cNvCxnSpPr>
            <p:nvPr/>
          </p:nvCxnSpPr>
          <p:spPr>
            <a:xfrm rot="10800000">
              <a:off x="5879165" y="1302777"/>
              <a:ext cx="1249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4" name="Google Shape;1934;p97"/>
            <p:cNvCxnSpPr>
              <a:stCxn id="1885" idx="1"/>
              <a:endCxn id="1931" idx="2"/>
            </p:cNvCxnSpPr>
            <p:nvPr/>
          </p:nvCxnSpPr>
          <p:spPr>
            <a:xfrm rot="10800000">
              <a:off x="5879091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5" name="Google Shape;1935;p97"/>
            <p:cNvCxnSpPr>
              <a:stCxn id="1902" idx="1"/>
              <a:endCxn id="1931" idx="2"/>
            </p:cNvCxnSpPr>
            <p:nvPr/>
          </p:nvCxnSpPr>
          <p:spPr>
            <a:xfrm rot="10800000">
              <a:off x="5879150" y="1302777"/>
              <a:ext cx="25569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6" name="Google Shape;1936;p97"/>
            <p:cNvCxnSpPr>
              <a:stCxn id="1882" idx="7"/>
              <a:endCxn id="1931" idx="2"/>
            </p:cNvCxnSpPr>
            <p:nvPr/>
          </p:nvCxnSpPr>
          <p:spPr>
            <a:xfrm rot="10800000" flipH="1">
              <a:off x="3978079" y="1302777"/>
              <a:ext cx="190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7" name="Google Shape;1937;p97"/>
            <p:cNvCxnSpPr>
              <a:endCxn id="1931" idx="2"/>
            </p:cNvCxnSpPr>
            <p:nvPr/>
          </p:nvCxnSpPr>
          <p:spPr>
            <a:xfrm rot="10800000" flipH="1">
              <a:off x="4629250" y="1302746"/>
              <a:ext cx="12498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8" name="Google Shape;1938;p97"/>
            <p:cNvCxnSpPr>
              <a:stCxn id="1891" idx="7"/>
              <a:endCxn id="1931" idx="2"/>
            </p:cNvCxnSpPr>
            <p:nvPr/>
          </p:nvCxnSpPr>
          <p:spPr>
            <a:xfrm rot="10800000" flipH="1">
              <a:off x="3326706" y="1302777"/>
              <a:ext cx="25524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9" name="Google Shape;1939;p97"/>
            <p:cNvCxnSpPr>
              <a:stCxn id="1887" idx="0"/>
              <a:endCxn id="1931" idx="2"/>
            </p:cNvCxnSpPr>
            <p:nvPr/>
          </p:nvCxnSpPr>
          <p:spPr>
            <a:xfrm rot="10800000">
              <a:off x="5879058" y="1302666"/>
              <a:ext cx="0" cy="247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0" name="Google Shape;1940;p97"/>
            <p:cNvCxnSpPr>
              <a:stCxn id="1887" idx="1"/>
              <a:endCxn id="1941" idx="2"/>
            </p:cNvCxnSpPr>
            <p:nvPr/>
          </p:nvCxnSpPr>
          <p:spPr>
            <a:xfrm rot="10800000">
              <a:off x="5227719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2" name="Google Shape;1942;p97"/>
            <p:cNvCxnSpPr>
              <a:stCxn id="1902" idx="1"/>
              <a:endCxn id="1941" idx="2"/>
            </p:cNvCxnSpPr>
            <p:nvPr/>
          </p:nvCxnSpPr>
          <p:spPr>
            <a:xfrm rot="10800000">
              <a:off x="5227550" y="1302777"/>
              <a:ext cx="3208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3" name="Google Shape;1943;p97"/>
            <p:cNvCxnSpPr>
              <a:stCxn id="1898" idx="1"/>
              <a:endCxn id="1941" idx="2"/>
            </p:cNvCxnSpPr>
            <p:nvPr/>
          </p:nvCxnSpPr>
          <p:spPr>
            <a:xfrm rot="10800000">
              <a:off x="5227777" y="1302777"/>
              <a:ext cx="25569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4" name="Google Shape;1944;p97"/>
            <p:cNvCxnSpPr>
              <a:stCxn id="1895" idx="1"/>
              <a:endCxn id="1941" idx="2"/>
            </p:cNvCxnSpPr>
            <p:nvPr/>
          </p:nvCxnSpPr>
          <p:spPr>
            <a:xfrm rot="10800000">
              <a:off x="5227565" y="1302777"/>
              <a:ext cx="190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5" name="Google Shape;1945;p97"/>
            <p:cNvCxnSpPr>
              <a:stCxn id="1885" idx="1"/>
              <a:endCxn id="1941" idx="2"/>
            </p:cNvCxnSpPr>
            <p:nvPr/>
          </p:nvCxnSpPr>
          <p:spPr>
            <a:xfrm rot="10800000">
              <a:off x="5227791" y="1302777"/>
              <a:ext cx="1249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6" name="Google Shape;1946;p97"/>
            <p:cNvCxnSpPr>
              <a:stCxn id="1882" idx="7"/>
              <a:endCxn id="1941" idx="2"/>
            </p:cNvCxnSpPr>
            <p:nvPr/>
          </p:nvCxnSpPr>
          <p:spPr>
            <a:xfrm rot="10800000" flipH="1">
              <a:off x="3978079" y="1302777"/>
              <a:ext cx="1249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7" name="Google Shape;1947;p97"/>
            <p:cNvCxnSpPr>
              <a:stCxn id="1891" idx="7"/>
              <a:endCxn id="1941" idx="2"/>
            </p:cNvCxnSpPr>
            <p:nvPr/>
          </p:nvCxnSpPr>
          <p:spPr>
            <a:xfrm rot="10800000" flipH="1">
              <a:off x="3326706" y="1302777"/>
              <a:ext cx="190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8" name="Google Shape;1948;p97"/>
            <p:cNvCxnSpPr>
              <a:stCxn id="1893" idx="7"/>
              <a:endCxn id="1941" idx="2"/>
            </p:cNvCxnSpPr>
            <p:nvPr/>
          </p:nvCxnSpPr>
          <p:spPr>
            <a:xfrm rot="10800000" flipH="1">
              <a:off x="4629452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9" name="Google Shape;1949;p97"/>
            <p:cNvCxnSpPr>
              <a:stCxn id="1889" idx="0"/>
              <a:endCxn id="1941" idx="2"/>
            </p:cNvCxnSpPr>
            <p:nvPr/>
          </p:nvCxnSpPr>
          <p:spPr>
            <a:xfrm rot="10800000">
              <a:off x="5227685" y="1302666"/>
              <a:ext cx="0" cy="247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0" name="Google Shape;1950;p97"/>
            <p:cNvCxnSpPr>
              <a:stCxn id="1887" idx="1"/>
              <a:endCxn id="1951" idx="2"/>
            </p:cNvCxnSpPr>
            <p:nvPr/>
          </p:nvCxnSpPr>
          <p:spPr>
            <a:xfrm rot="10800000">
              <a:off x="4576419" y="1302777"/>
              <a:ext cx="1249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2" name="Google Shape;1952;p97"/>
            <p:cNvCxnSpPr>
              <a:stCxn id="1885" idx="1"/>
              <a:endCxn id="1951" idx="2"/>
            </p:cNvCxnSpPr>
            <p:nvPr/>
          </p:nvCxnSpPr>
          <p:spPr>
            <a:xfrm rot="10800000">
              <a:off x="4576191" y="1302777"/>
              <a:ext cx="190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3" name="Google Shape;1953;p97"/>
            <p:cNvCxnSpPr>
              <a:stCxn id="1895" idx="1"/>
              <a:endCxn id="1951" idx="2"/>
            </p:cNvCxnSpPr>
            <p:nvPr/>
          </p:nvCxnSpPr>
          <p:spPr>
            <a:xfrm rot="10800000">
              <a:off x="4576265" y="1302777"/>
              <a:ext cx="25524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4" name="Google Shape;1954;p97"/>
            <p:cNvCxnSpPr>
              <a:stCxn id="1898" idx="1"/>
              <a:endCxn id="1951" idx="2"/>
            </p:cNvCxnSpPr>
            <p:nvPr/>
          </p:nvCxnSpPr>
          <p:spPr>
            <a:xfrm rot="10800000">
              <a:off x="4576177" y="1302777"/>
              <a:ext cx="3208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5" name="Google Shape;1955;p97"/>
            <p:cNvCxnSpPr>
              <a:stCxn id="1902" idx="1"/>
              <a:endCxn id="1951" idx="2"/>
            </p:cNvCxnSpPr>
            <p:nvPr/>
          </p:nvCxnSpPr>
          <p:spPr>
            <a:xfrm rot="10800000">
              <a:off x="4576250" y="1302777"/>
              <a:ext cx="38598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6" name="Google Shape;1956;p97"/>
            <p:cNvCxnSpPr>
              <a:stCxn id="1891" idx="7"/>
              <a:endCxn id="1957" idx="2"/>
            </p:cNvCxnSpPr>
            <p:nvPr/>
          </p:nvCxnSpPr>
          <p:spPr>
            <a:xfrm rot="10800000" flipH="1">
              <a:off x="3326706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8" name="Google Shape;1958;p97"/>
            <p:cNvCxnSpPr>
              <a:stCxn id="1893" idx="1"/>
              <a:endCxn id="1957" idx="2"/>
            </p:cNvCxnSpPr>
            <p:nvPr/>
          </p:nvCxnSpPr>
          <p:spPr>
            <a:xfrm rot="10800000">
              <a:off x="3924973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9" name="Google Shape;1959;p97"/>
            <p:cNvCxnSpPr>
              <a:stCxn id="1889" idx="1"/>
              <a:endCxn id="1957" idx="2"/>
            </p:cNvCxnSpPr>
            <p:nvPr/>
          </p:nvCxnSpPr>
          <p:spPr>
            <a:xfrm rot="10800000">
              <a:off x="3925046" y="1302777"/>
              <a:ext cx="1249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0" name="Google Shape;1960;p97"/>
            <p:cNvCxnSpPr>
              <a:stCxn id="1887" idx="1"/>
              <a:endCxn id="1957" idx="2"/>
            </p:cNvCxnSpPr>
            <p:nvPr/>
          </p:nvCxnSpPr>
          <p:spPr>
            <a:xfrm rot="10800000">
              <a:off x="3924819" y="1302777"/>
              <a:ext cx="190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1" name="Google Shape;1961;p97"/>
            <p:cNvCxnSpPr>
              <a:stCxn id="1885" idx="1"/>
              <a:endCxn id="1957" idx="2"/>
            </p:cNvCxnSpPr>
            <p:nvPr/>
          </p:nvCxnSpPr>
          <p:spPr>
            <a:xfrm rot="10800000">
              <a:off x="3924891" y="1302777"/>
              <a:ext cx="25524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2" name="Google Shape;1962;p97"/>
            <p:cNvCxnSpPr>
              <a:stCxn id="1895" idx="1"/>
              <a:endCxn id="1957" idx="2"/>
            </p:cNvCxnSpPr>
            <p:nvPr/>
          </p:nvCxnSpPr>
          <p:spPr>
            <a:xfrm rot="10800000">
              <a:off x="3924965" y="1302777"/>
              <a:ext cx="32037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3" name="Google Shape;1963;p97"/>
            <p:cNvCxnSpPr>
              <a:stCxn id="1898" idx="1"/>
              <a:endCxn id="1957" idx="2"/>
            </p:cNvCxnSpPr>
            <p:nvPr/>
          </p:nvCxnSpPr>
          <p:spPr>
            <a:xfrm rot="10800000">
              <a:off x="3924877" y="1302777"/>
              <a:ext cx="38598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4" name="Google Shape;1964;p97"/>
            <p:cNvCxnSpPr>
              <a:stCxn id="1902" idx="1"/>
              <a:endCxn id="1957" idx="2"/>
            </p:cNvCxnSpPr>
            <p:nvPr/>
          </p:nvCxnSpPr>
          <p:spPr>
            <a:xfrm rot="10800000">
              <a:off x="3924950" y="1302777"/>
              <a:ext cx="451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5" name="Google Shape;1965;p97"/>
            <p:cNvCxnSpPr>
              <a:stCxn id="1882" idx="7"/>
              <a:endCxn id="1951" idx="2"/>
            </p:cNvCxnSpPr>
            <p:nvPr/>
          </p:nvCxnSpPr>
          <p:spPr>
            <a:xfrm rot="10800000" flipH="1">
              <a:off x="3978079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6" name="Google Shape;1966;p97"/>
            <p:cNvCxnSpPr>
              <a:stCxn id="1891" idx="7"/>
              <a:endCxn id="1951" idx="2"/>
            </p:cNvCxnSpPr>
            <p:nvPr/>
          </p:nvCxnSpPr>
          <p:spPr>
            <a:xfrm rot="10800000" flipH="1">
              <a:off x="3326706" y="1302777"/>
              <a:ext cx="1249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7" name="Google Shape;1967;p97"/>
            <p:cNvCxnSpPr>
              <a:stCxn id="1898" idx="1"/>
              <a:endCxn id="1968" idx="2"/>
            </p:cNvCxnSpPr>
            <p:nvPr/>
          </p:nvCxnSpPr>
          <p:spPr>
            <a:xfrm rot="10800000">
              <a:off x="3273577" y="1302777"/>
              <a:ext cx="451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9" name="Google Shape;1969;p97"/>
            <p:cNvCxnSpPr>
              <a:stCxn id="1902" idx="1"/>
              <a:endCxn id="1968" idx="2"/>
            </p:cNvCxnSpPr>
            <p:nvPr/>
          </p:nvCxnSpPr>
          <p:spPr>
            <a:xfrm rot="10800000">
              <a:off x="3273650" y="1302777"/>
              <a:ext cx="51624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0" name="Google Shape;1970;p97"/>
            <p:cNvCxnSpPr>
              <a:endCxn id="1968" idx="2"/>
            </p:cNvCxnSpPr>
            <p:nvPr/>
          </p:nvCxnSpPr>
          <p:spPr>
            <a:xfrm rot="10800000">
              <a:off x="3273559" y="1302746"/>
              <a:ext cx="25524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1" name="Google Shape;1971;p97"/>
            <p:cNvCxnSpPr>
              <a:endCxn id="1968" idx="2"/>
            </p:cNvCxnSpPr>
            <p:nvPr/>
          </p:nvCxnSpPr>
          <p:spPr>
            <a:xfrm rot="10800000">
              <a:off x="3273559" y="1302746"/>
              <a:ext cx="32037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2" name="Google Shape;1972;p97"/>
            <p:cNvCxnSpPr>
              <a:stCxn id="1889" idx="1"/>
              <a:endCxn id="1968" idx="2"/>
            </p:cNvCxnSpPr>
            <p:nvPr/>
          </p:nvCxnSpPr>
          <p:spPr>
            <a:xfrm rot="10800000">
              <a:off x="3273446" y="1302777"/>
              <a:ext cx="19011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3" name="Google Shape;1973;p97"/>
            <p:cNvCxnSpPr>
              <a:stCxn id="1882" idx="1"/>
              <a:endCxn id="1968" idx="2"/>
            </p:cNvCxnSpPr>
            <p:nvPr/>
          </p:nvCxnSpPr>
          <p:spPr>
            <a:xfrm rot="10800000">
              <a:off x="3273601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4" name="Google Shape;1974;p97"/>
            <p:cNvCxnSpPr>
              <a:stCxn id="1893" idx="1"/>
              <a:endCxn id="1968" idx="2"/>
            </p:cNvCxnSpPr>
            <p:nvPr/>
          </p:nvCxnSpPr>
          <p:spPr>
            <a:xfrm rot="10800000">
              <a:off x="3273673" y="1302777"/>
              <a:ext cx="12495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5" name="Google Shape;1975;p97"/>
            <p:cNvCxnSpPr>
              <a:endCxn id="1976" idx="7"/>
            </p:cNvCxnSpPr>
            <p:nvPr/>
          </p:nvCxnSpPr>
          <p:spPr>
            <a:xfrm flipH="1">
              <a:off x="3326707" y="2156377"/>
              <a:ext cx="445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7" name="Google Shape;1977;p97"/>
            <p:cNvCxnSpPr>
              <a:endCxn id="1976" idx="7"/>
            </p:cNvCxnSpPr>
            <p:nvPr/>
          </p:nvCxnSpPr>
          <p:spPr>
            <a:xfrm flipH="1">
              <a:off x="3326707" y="2156377"/>
              <a:ext cx="510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8" name="Google Shape;1978;p97"/>
            <p:cNvCxnSpPr>
              <a:endCxn id="1979" idx="1"/>
            </p:cNvCxnSpPr>
            <p:nvPr/>
          </p:nvCxnSpPr>
          <p:spPr>
            <a:xfrm>
              <a:off x="5280951" y="2156377"/>
              <a:ext cx="315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0" name="Google Shape;1980;p97"/>
            <p:cNvCxnSpPr>
              <a:endCxn id="1979" idx="1"/>
            </p:cNvCxnSpPr>
            <p:nvPr/>
          </p:nvCxnSpPr>
          <p:spPr>
            <a:xfrm>
              <a:off x="3978051" y="2156377"/>
              <a:ext cx="445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1" name="Google Shape;1981;p97"/>
            <p:cNvCxnSpPr>
              <a:endCxn id="1982" idx="1"/>
            </p:cNvCxnSpPr>
            <p:nvPr/>
          </p:nvCxnSpPr>
          <p:spPr>
            <a:xfrm>
              <a:off x="3326465" y="2156377"/>
              <a:ext cx="38022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3" name="Google Shape;1983;p97"/>
            <p:cNvCxnSpPr>
              <a:endCxn id="1979" idx="1"/>
            </p:cNvCxnSpPr>
            <p:nvPr/>
          </p:nvCxnSpPr>
          <p:spPr>
            <a:xfrm>
              <a:off x="3326751" y="2156377"/>
              <a:ext cx="510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4" name="Google Shape;1984;p97"/>
            <p:cNvCxnSpPr>
              <a:endCxn id="1985" idx="1"/>
            </p:cNvCxnSpPr>
            <p:nvPr/>
          </p:nvCxnSpPr>
          <p:spPr>
            <a:xfrm>
              <a:off x="3326693" y="2156377"/>
              <a:ext cx="31506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6" name="Google Shape;1986;p97"/>
            <p:cNvCxnSpPr>
              <a:endCxn id="1979" idx="1"/>
            </p:cNvCxnSpPr>
            <p:nvPr/>
          </p:nvCxnSpPr>
          <p:spPr>
            <a:xfrm>
              <a:off x="4629351" y="2156377"/>
              <a:ext cx="380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7" name="Google Shape;1987;p97"/>
            <p:cNvCxnSpPr>
              <a:stCxn id="1976" idx="5"/>
              <a:endCxn id="1988" idx="0"/>
            </p:cNvCxnSpPr>
            <p:nvPr/>
          </p:nvCxnSpPr>
          <p:spPr>
            <a:xfrm>
              <a:off x="3326707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9" name="Google Shape;1989;p97"/>
            <p:cNvCxnSpPr>
              <a:stCxn id="1990" idx="4"/>
              <a:endCxn id="1988" idx="0"/>
            </p:cNvCxnSpPr>
            <p:nvPr/>
          </p:nvCxnSpPr>
          <p:spPr>
            <a:xfrm>
              <a:off x="3924940" y="2656966"/>
              <a:ext cx="0" cy="2559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1" name="Google Shape;1991;p97"/>
            <p:cNvCxnSpPr>
              <a:stCxn id="1992" idx="3"/>
              <a:endCxn id="1988" idx="0"/>
            </p:cNvCxnSpPr>
            <p:nvPr/>
          </p:nvCxnSpPr>
          <p:spPr>
            <a:xfrm flipH="1">
              <a:off x="3924974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3" name="Google Shape;1993;p97"/>
            <p:cNvCxnSpPr>
              <a:stCxn id="1994" idx="3"/>
              <a:endCxn id="1988" idx="0"/>
            </p:cNvCxnSpPr>
            <p:nvPr/>
          </p:nvCxnSpPr>
          <p:spPr>
            <a:xfrm flipH="1">
              <a:off x="3925047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5" name="Google Shape;1995;p97"/>
            <p:cNvCxnSpPr>
              <a:stCxn id="1996" idx="3"/>
              <a:endCxn id="1988" idx="0"/>
            </p:cNvCxnSpPr>
            <p:nvPr/>
          </p:nvCxnSpPr>
          <p:spPr>
            <a:xfrm flipH="1">
              <a:off x="3924820" y="2634955"/>
              <a:ext cx="190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7" name="Google Shape;1997;p97"/>
            <p:cNvCxnSpPr>
              <a:stCxn id="1985" idx="3"/>
              <a:endCxn id="1988" idx="0"/>
            </p:cNvCxnSpPr>
            <p:nvPr/>
          </p:nvCxnSpPr>
          <p:spPr>
            <a:xfrm flipH="1">
              <a:off x="3924893" y="2634955"/>
              <a:ext cx="25524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8" name="Google Shape;1998;p97"/>
            <p:cNvCxnSpPr>
              <a:stCxn id="1982" idx="3"/>
            </p:cNvCxnSpPr>
            <p:nvPr/>
          </p:nvCxnSpPr>
          <p:spPr>
            <a:xfrm flipH="1">
              <a:off x="3924965" y="2634955"/>
              <a:ext cx="32037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9" name="Google Shape;1999;p97"/>
            <p:cNvCxnSpPr>
              <a:stCxn id="2000" idx="3"/>
              <a:endCxn id="1988" idx="0"/>
            </p:cNvCxnSpPr>
            <p:nvPr/>
          </p:nvCxnSpPr>
          <p:spPr>
            <a:xfrm flipH="1">
              <a:off x="3924878" y="2634955"/>
              <a:ext cx="38598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1" name="Google Shape;2001;p97"/>
            <p:cNvCxnSpPr>
              <a:stCxn id="1979" idx="3"/>
              <a:endCxn id="1988" idx="0"/>
            </p:cNvCxnSpPr>
            <p:nvPr/>
          </p:nvCxnSpPr>
          <p:spPr>
            <a:xfrm flipH="1">
              <a:off x="3924951" y="2634955"/>
              <a:ext cx="451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2" name="Google Shape;2002;p97"/>
            <p:cNvCxnSpPr>
              <a:stCxn id="1992" idx="4"/>
              <a:endCxn id="2003" idx="0"/>
            </p:cNvCxnSpPr>
            <p:nvPr/>
          </p:nvCxnSpPr>
          <p:spPr>
            <a:xfrm>
              <a:off x="4576313" y="2656966"/>
              <a:ext cx="0" cy="2559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4" name="Google Shape;2004;p97"/>
            <p:cNvCxnSpPr>
              <a:stCxn id="1990" idx="5"/>
              <a:endCxn id="2003" idx="0"/>
            </p:cNvCxnSpPr>
            <p:nvPr/>
          </p:nvCxnSpPr>
          <p:spPr>
            <a:xfrm>
              <a:off x="3978080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5" name="Google Shape;2005;p97"/>
            <p:cNvCxnSpPr>
              <a:stCxn id="1976" idx="5"/>
              <a:endCxn id="2003" idx="0"/>
            </p:cNvCxnSpPr>
            <p:nvPr/>
          </p:nvCxnSpPr>
          <p:spPr>
            <a:xfrm>
              <a:off x="3326707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6" name="Google Shape;2006;p97"/>
            <p:cNvCxnSpPr>
              <a:stCxn id="1994" idx="3"/>
              <a:endCxn id="2003" idx="0"/>
            </p:cNvCxnSpPr>
            <p:nvPr/>
          </p:nvCxnSpPr>
          <p:spPr>
            <a:xfrm flipH="1">
              <a:off x="4576347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7" name="Google Shape;2007;p97"/>
            <p:cNvCxnSpPr>
              <a:stCxn id="1996" idx="3"/>
              <a:endCxn id="2003" idx="0"/>
            </p:cNvCxnSpPr>
            <p:nvPr/>
          </p:nvCxnSpPr>
          <p:spPr>
            <a:xfrm flipH="1">
              <a:off x="4576420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8" name="Google Shape;2008;p97"/>
            <p:cNvCxnSpPr>
              <a:stCxn id="1985" idx="3"/>
              <a:endCxn id="2003" idx="0"/>
            </p:cNvCxnSpPr>
            <p:nvPr/>
          </p:nvCxnSpPr>
          <p:spPr>
            <a:xfrm flipH="1">
              <a:off x="4576193" y="2634955"/>
              <a:ext cx="190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9" name="Google Shape;2009;p97"/>
            <p:cNvCxnSpPr>
              <a:stCxn id="1982" idx="3"/>
              <a:endCxn id="2003" idx="0"/>
            </p:cNvCxnSpPr>
            <p:nvPr/>
          </p:nvCxnSpPr>
          <p:spPr>
            <a:xfrm flipH="1">
              <a:off x="4576265" y="2634955"/>
              <a:ext cx="25524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0" name="Google Shape;2010;p97"/>
            <p:cNvCxnSpPr>
              <a:stCxn id="2000" idx="3"/>
              <a:endCxn id="2003" idx="0"/>
            </p:cNvCxnSpPr>
            <p:nvPr/>
          </p:nvCxnSpPr>
          <p:spPr>
            <a:xfrm flipH="1">
              <a:off x="4576178" y="2634955"/>
              <a:ext cx="3208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1" name="Google Shape;2011;p97"/>
            <p:cNvCxnSpPr>
              <a:stCxn id="1979" idx="3"/>
              <a:endCxn id="2003" idx="0"/>
            </p:cNvCxnSpPr>
            <p:nvPr/>
          </p:nvCxnSpPr>
          <p:spPr>
            <a:xfrm flipH="1">
              <a:off x="4576251" y="2634955"/>
              <a:ext cx="38598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2" name="Google Shape;2012;p97"/>
            <p:cNvCxnSpPr>
              <a:stCxn id="1979" idx="3"/>
              <a:endCxn id="2013" idx="0"/>
            </p:cNvCxnSpPr>
            <p:nvPr/>
          </p:nvCxnSpPr>
          <p:spPr>
            <a:xfrm flipH="1">
              <a:off x="5227551" y="2634955"/>
              <a:ext cx="3208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4" name="Google Shape;2014;p97"/>
            <p:cNvCxnSpPr>
              <a:stCxn id="2000" idx="3"/>
              <a:endCxn id="2013" idx="0"/>
            </p:cNvCxnSpPr>
            <p:nvPr/>
          </p:nvCxnSpPr>
          <p:spPr>
            <a:xfrm flipH="1">
              <a:off x="5227778" y="2634955"/>
              <a:ext cx="25569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5" name="Google Shape;2015;p97"/>
            <p:cNvCxnSpPr>
              <a:stCxn id="1982" idx="3"/>
              <a:endCxn id="2013" idx="0"/>
            </p:cNvCxnSpPr>
            <p:nvPr/>
          </p:nvCxnSpPr>
          <p:spPr>
            <a:xfrm flipH="1">
              <a:off x="5227565" y="2634955"/>
              <a:ext cx="190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6" name="Google Shape;2016;p97"/>
            <p:cNvCxnSpPr>
              <a:stCxn id="1985" idx="3"/>
              <a:endCxn id="2013" idx="0"/>
            </p:cNvCxnSpPr>
            <p:nvPr/>
          </p:nvCxnSpPr>
          <p:spPr>
            <a:xfrm flipH="1">
              <a:off x="5227793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7" name="Google Shape;2017;p97"/>
            <p:cNvCxnSpPr>
              <a:stCxn id="1996" idx="3"/>
              <a:endCxn id="2013" idx="0"/>
            </p:cNvCxnSpPr>
            <p:nvPr/>
          </p:nvCxnSpPr>
          <p:spPr>
            <a:xfrm flipH="1">
              <a:off x="5227720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8" name="Google Shape;2018;p97"/>
            <p:cNvCxnSpPr>
              <a:stCxn id="1994" idx="4"/>
              <a:endCxn id="2013" idx="0"/>
            </p:cNvCxnSpPr>
            <p:nvPr/>
          </p:nvCxnSpPr>
          <p:spPr>
            <a:xfrm>
              <a:off x="5227686" y="2656966"/>
              <a:ext cx="0" cy="2559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9" name="Google Shape;2019;p97"/>
            <p:cNvCxnSpPr>
              <a:stCxn id="1992" idx="5"/>
              <a:endCxn id="2013" idx="0"/>
            </p:cNvCxnSpPr>
            <p:nvPr/>
          </p:nvCxnSpPr>
          <p:spPr>
            <a:xfrm>
              <a:off x="4629452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0" name="Google Shape;2020;p97"/>
            <p:cNvCxnSpPr>
              <a:stCxn id="1990" idx="5"/>
              <a:endCxn id="2013" idx="0"/>
            </p:cNvCxnSpPr>
            <p:nvPr/>
          </p:nvCxnSpPr>
          <p:spPr>
            <a:xfrm>
              <a:off x="3978080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1" name="Google Shape;2021;p97"/>
            <p:cNvCxnSpPr>
              <a:stCxn id="1976" idx="5"/>
              <a:endCxn id="2013" idx="0"/>
            </p:cNvCxnSpPr>
            <p:nvPr/>
          </p:nvCxnSpPr>
          <p:spPr>
            <a:xfrm>
              <a:off x="3326707" y="2634955"/>
              <a:ext cx="190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2" name="Google Shape;2022;p97"/>
            <p:cNvCxnSpPr>
              <a:stCxn id="1976" idx="4"/>
              <a:endCxn id="2023" idx="0"/>
            </p:cNvCxnSpPr>
            <p:nvPr/>
          </p:nvCxnSpPr>
          <p:spPr>
            <a:xfrm>
              <a:off x="3273568" y="2656966"/>
              <a:ext cx="0" cy="2559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4" name="Google Shape;2024;p97"/>
            <p:cNvCxnSpPr>
              <a:stCxn id="1990" idx="3"/>
              <a:endCxn id="2023" idx="0"/>
            </p:cNvCxnSpPr>
            <p:nvPr/>
          </p:nvCxnSpPr>
          <p:spPr>
            <a:xfrm flipH="1">
              <a:off x="3273601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5" name="Google Shape;2025;p97"/>
            <p:cNvCxnSpPr>
              <a:stCxn id="1992" idx="3"/>
              <a:endCxn id="2023" idx="0"/>
            </p:cNvCxnSpPr>
            <p:nvPr/>
          </p:nvCxnSpPr>
          <p:spPr>
            <a:xfrm flipH="1">
              <a:off x="3273674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6" name="Google Shape;2026;p97"/>
            <p:cNvCxnSpPr>
              <a:stCxn id="1994" idx="3"/>
              <a:endCxn id="2023" idx="0"/>
            </p:cNvCxnSpPr>
            <p:nvPr/>
          </p:nvCxnSpPr>
          <p:spPr>
            <a:xfrm flipH="1">
              <a:off x="3273447" y="2634955"/>
              <a:ext cx="190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7" name="Google Shape;2027;p97"/>
            <p:cNvCxnSpPr>
              <a:stCxn id="1996" idx="3"/>
              <a:endCxn id="2023" idx="0"/>
            </p:cNvCxnSpPr>
            <p:nvPr/>
          </p:nvCxnSpPr>
          <p:spPr>
            <a:xfrm flipH="1">
              <a:off x="3273520" y="2634955"/>
              <a:ext cx="25524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8" name="Google Shape;2028;p97"/>
            <p:cNvCxnSpPr>
              <a:stCxn id="1985" idx="3"/>
              <a:endCxn id="2023" idx="0"/>
            </p:cNvCxnSpPr>
            <p:nvPr/>
          </p:nvCxnSpPr>
          <p:spPr>
            <a:xfrm flipH="1">
              <a:off x="3273593" y="2634955"/>
              <a:ext cx="32037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9" name="Google Shape;2029;p97"/>
            <p:cNvCxnSpPr>
              <a:stCxn id="1982" idx="3"/>
              <a:endCxn id="2023" idx="0"/>
            </p:cNvCxnSpPr>
            <p:nvPr/>
          </p:nvCxnSpPr>
          <p:spPr>
            <a:xfrm flipH="1">
              <a:off x="3273665" y="2634955"/>
              <a:ext cx="38550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0" name="Google Shape;2030;p97"/>
            <p:cNvCxnSpPr>
              <a:stCxn id="2000" idx="3"/>
              <a:endCxn id="2023" idx="0"/>
            </p:cNvCxnSpPr>
            <p:nvPr/>
          </p:nvCxnSpPr>
          <p:spPr>
            <a:xfrm flipH="1">
              <a:off x="3273578" y="2634955"/>
              <a:ext cx="451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1" name="Google Shape;2031;p97"/>
            <p:cNvCxnSpPr>
              <a:stCxn id="1979" idx="3"/>
              <a:endCxn id="2023" idx="0"/>
            </p:cNvCxnSpPr>
            <p:nvPr/>
          </p:nvCxnSpPr>
          <p:spPr>
            <a:xfrm flipH="1">
              <a:off x="3273651" y="2634955"/>
              <a:ext cx="51624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2" name="Google Shape;2032;p97"/>
            <p:cNvCxnSpPr>
              <a:stCxn id="1996" idx="4"/>
              <a:endCxn id="2033" idx="0"/>
            </p:cNvCxnSpPr>
            <p:nvPr/>
          </p:nvCxnSpPr>
          <p:spPr>
            <a:xfrm>
              <a:off x="5879059" y="2656966"/>
              <a:ext cx="0" cy="2559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4" name="Google Shape;2034;p97"/>
            <p:cNvCxnSpPr>
              <a:stCxn id="1985" idx="3"/>
              <a:endCxn id="2033" idx="0"/>
            </p:cNvCxnSpPr>
            <p:nvPr/>
          </p:nvCxnSpPr>
          <p:spPr>
            <a:xfrm flipH="1">
              <a:off x="5879093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5" name="Google Shape;2035;p97"/>
            <p:cNvCxnSpPr>
              <a:stCxn id="1982" idx="3"/>
              <a:endCxn id="2033" idx="0"/>
            </p:cNvCxnSpPr>
            <p:nvPr/>
          </p:nvCxnSpPr>
          <p:spPr>
            <a:xfrm flipH="1">
              <a:off x="5879165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6" name="Google Shape;2036;p97"/>
            <p:cNvCxnSpPr>
              <a:stCxn id="2000" idx="3"/>
              <a:endCxn id="2033" idx="0"/>
            </p:cNvCxnSpPr>
            <p:nvPr/>
          </p:nvCxnSpPr>
          <p:spPr>
            <a:xfrm flipH="1">
              <a:off x="5879078" y="2634955"/>
              <a:ext cx="19056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7" name="Google Shape;2037;p97"/>
            <p:cNvCxnSpPr>
              <a:stCxn id="1979" idx="3"/>
              <a:endCxn id="2033" idx="0"/>
            </p:cNvCxnSpPr>
            <p:nvPr/>
          </p:nvCxnSpPr>
          <p:spPr>
            <a:xfrm flipH="1">
              <a:off x="5879151" y="2634955"/>
              <a:ext cx="25569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8" name="Google Shape;2038;p97"/>
            <p:cNvCxnSpPr>
              <a:stCxn id="1994" idx="5"/>
              <a:endCxn id="2033" idx="0"/>
            </p:cNvCxnSpPr>
            <p:nvPr/>
          </p:nvCxnSpPr>
          <p:spPr>
            <a:xfrm>
              <a:off x="5280825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9" name="Google Shape;2039;p97"/>
            <p:cNvCxnSpPr>
              <a:stCxn id="1992" idx="5"/>
              <a:endCxn id="2033" idx="0"/>
            </p:cNvCxnSpPr>
            <p:nvPr/>
          </p:nvCxnSpPr>
          <p:spPr>
            <a:xfrm>
              <a:off x="4629452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0" name="Google Shape;2040;p97"/>
            <p:cNvCxnSpPr>
              <a:stCxn id="1990" idx="5"/>
              <a:endCxn id="2033" idx="0"/>
            </p:cNvCxnSpPr>
            <p:nvPr/>
          </p:nvCxnSpPr>
          <p:spPr>
            <a:xfrm>
              <a:off x="3978080" y="2634955"/>
              <a:ext cx="190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1" name="Google Shape;2041;p97"/>
            <p:cNvCxnSpPr>
              <a:stCxn id="1976" idx="5"/>
              <a:endCxn id="2033" idx="0"/>
            </p:cNvCxnSpPr>
            <p:nvPr/>
          </p:nvCxnSpPr>
          <p:spPr>
            <a:xfrm>
              <a:off x="3326707" y="2634955"/>
              <a:ext cx="25524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2" name="Google Shape;2042;p97"/>
            <p:cNvCxnSpPr>
              <a:stCxn id="1982" idx="4"/>
              <a:endCxn id="2043" idx="0"/>
            </p:cNvCxnSpPr>
            <p:nvPr/>
          </p:nvCxnSpPr>
          <p:spPr>
            <a:xfrm>
              <a:off x="7181804" y="2656966"/>
              <a:ext cx="0" cy="2559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4" name="Google Shape;2044;p97"/>
            <p:cNvCxnSpPr>
              <a:stCxn id="2000" idx="3"/>
              <a:endCxn id="2043" idx="0"/>
            </p:cNvCxnSpPr>
            <p:nvPr/>
          </p:nvCxnSpPr>
          <p:spPr>
            <a:xfrm flipH="1">
              <a:off x="7181678" y="2634955"/>
              <a:ext cx="6030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5" name="Google Shape;2045;p97"/>
            <p:cNvCxnSpPr>
              <a:stCxn id="1979" idx="3"/>
              <a:endCxn id="2043" idx="0"/>
            </p:cNvCxnSpPr>
            <p:nvPr/>
          </p:nvCxnSpPr>
          <p:spPr>
            <a:xfrm flipH="1">
              <a:off x="7181751" y="2634955"/>
              <a:ext cx="12543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6" name="Google Shape;2046;p97"/>
            <p:cNvCxnSpPr>
              <a:stCxn id="1985" idx="5"/>
              <a:endCxn id="2043" idx="0"/>
            </p:cNvCxnSpPr>
            <p:nvPr/>
          </p:nvCxnSpPr>
          <p:spPr>
            <a:xfrm>
              <a:off x="6583571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7" name="Google Shape;2047;p97"/>
            <p:cNvCxnSpPr>
              <a:stCxn id="1996" idx="5"/>
              <a:endCxn id="2043" idx="0"/>
            </p:cNvCxnSpPr>
            <p:nvPr/>
          </p:nvCxnSpPr>
          <p:spPr>
            <a:xfrm>
              <a:off x="5932198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8" name="Google Shape;2048;p97"/>
            <p:cNvCxnSpPr>
              <a:stCxn id="1994" idx="5"/>
              <a:endCxn id="2043" idx="0"/>
            </p:cNvCxnSpPr>
            <p:nvPr/>
          </p:nvCxnSpPr>
          <p:spPr>
            <a:xfrm>
              <a:off x="5280825" y="2634955"/>
              <a:ext cx="190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9" name="Google Shape;2049;p97"/>
            <p:cNvCxnSpPr>
              <a:stCxn id="1992" idx="5"/>
              <a:endCxn id="2043" idx="0"/>
            </p:cNvCxnSpPr>
            <p:nvPr/>
          </p:nvCxnSpPr>
          <p:spPr>
            <a:xfrm>
              <a:off x="4629452" y="2634955"/>
              <a:ext cx="25524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0" name="Google Shape;2050;p97"/>
            <p:cNvCxnSpPr>
              <a:stCxn id="1990" idx="5"/>
              <a:endCxn id="2043" idx="0"/>
            </p:cNvCxnSpPr>
            <p:nvPr/>
          </p:nvCxnSpPr>
          <p:spPr>
            <a:xfrm>
              <a:off x="3978080" y="2634955"/>
              <a:ext cx="32037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1" name="Google Shape;2051;p97"/>
            <p:cNvCxnSpPr>
              <a:stCxn id="1976" idx="5"/>
              <a:endCxn id="2043" idx="0"/>
            </p:cNvCxnSpPr>
            <p:nvPr/>
          </p:nvCxnSpPr>
          <p:spPr>
            <a:xfrm>
              <a:off x="3326707" y="2634955"/>
              <a:ext cx="38550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2" name="Google Shape;2052;p97"/>
            <p:cNvCxnSpPr>
              <a:stCxn id="2000" idx="4"/>
              <a:endCxn id="2053" idx="0"/>
            </p:cNvCxnSpPr>
            <p:nvPr/>
          </p:nvCxnSpPr>
          <p:spPr>
            <a:xfrm>
              <a:off x="7837817" y="2656966"/>
              <a:ext cx="0" cy="2559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4" name="Google Shape;2054;p97"/>
            <p:cNvCxnSpPr>
              <a:stCxn id="1979" idx="3"/>
              <a:endCxn id="2053" idx="0"/>
            </p:cNvCxnSpPr>
            <p:nvPr/>
          </p:nvCxnSpPr>
          <p:spPr>
            <a:xfrm flipH="1">
              <a:off x="7837851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5" name="Google Shape;2055;p97"/>
            <p:cNvCxnSpPr>
              <a:stCxn id="1982" idx="5"/>
              <a:endCxn id="2053" idx="0"/>
            </p:cNvCxnSpPr>
            <p:nvPr/>
          </p:nvCxnSpPr>
          <p:spPr>
            <a:xfrm>
              <a:off x="7234943" y="2634955"/>
              <a:ext cx="6030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6" name="Google Shape;2056;p97"/>
            <p:cNvCxnSpPr>
              <a:stCxn id="1985" idx="5"/>
              <a:endCxn id="2053" idx="0"/>
            </p:cNvCxnSpPr>
            <p:nvPr/>
          </p:nvCxnSpPr>
          <p:spPr>
            <a:xfrm>
              <a:off x="6583571" y="2634955"/>
              <a:ext cx="12543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7" name="Google Shape;2057;p97"/>
            <p:cNvCxnSpPr>
              <a:stCxn id="1996" idx="5"/>
              <a:endCxn id="2053" idx="0"/>
            </p:cNvCxnSpPr>
            <p:nvPr/>
          </p:nvCxnSpPr>
          <p:spPr>
            <a:xfrm>
              <a:off x="5932198" y="2634955"/>
              <a:ext cx="19056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8" name="Google Shape;2058;p97"/>
            <p:cNvCxnSpPr>
              <a:stCxn id="1994" idx="5"/>
              <a:endCxn id="2053" idx="0"/>
            </p:cNvCxnSpPr>
            <p:nvPr/>
          </p:nvCxnSpPr>
          <p:spPr>
            <a:xfrm>
              <a:off x="5280825" y="2634955"/>
              <a:ext cx="25569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9" name="Google Shape;2059;p97"/>
            <p:cNvCxnSpPr>
              <a:stCxn id="1992" idx="5"/>
              <a:endCxn id="2053" idx="0"/>
            </p:cNvCxnSpPr>
            <p:nvPr/>
          </p:nvCxnSpPr>
          <p:spPr>
            <a:xfrm>
              <a:off x="4629452" y="2634955"/>
              <a:ext cx="3208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0" name="Google Shape;2060;p97"/>
            <p:cNvCxnSpPr>
              <a:stCxn id="1990" idx="5"/>
              <a:endCxn id="2053" idx="0"/>
            </p:cNvCxnSpPr>
            <p:nvPr/>
          </p:nvCxnSpPr>
          <p:spPr>
            <a:xfrm>
              <a:off x="3978080" y="2634955"/>
              <a:ext cx="38598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1" name="Google Shape;2061;p97"/>
            <p:cNvCxnSpPr>
              <a:stCxn id="1976" idx="5"/>
              <a:endCxn id="2053" idx="0"/>
            </p:cNvCxnSpPr>
            <p:nvPr/>
          </p:nvCxnSpPr>
          <p:spPr>
            <a:xfrm>
              <a:off x="3326707" y="2634955"/>
              <a:ext cx="451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2" name="Google Shape;2062;p97"/>
            <p:cNvCxnSpPr>
              <a:stCxn id="1985" idx="4"/>
              <a:endCxn id="2063" idx="0"/>
            </p:cNvCxnSpPr>
            <p:nvPr/>
          </p:nvCxnSpPr>
          <p:spPr>
            <a:xfrm>
              <a:off x="6530432" y="2656966"/>
              <a:ext cx="0" cy="2559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4" name="Google Shape;2064;p97"/>
            <p:cNvCxnSpPr>
              <a:stCxn id="1982" idx="3"/>
              <a:endCxn id="2063" idx="0"/>
            </p:cNvCxnSpPr>
            <p:nvPr/>
          </p:nvCxnSpPr>
          <p:spPr>
            <a:xfrm flipH="1">
              <a:off x="6530465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5" name="Google Shape;2065;p97"/>
            <p:cNvCxnSpPr>
              <a:stCxn id="2000" idx="3"/>
              <a:endCxn id="2063" idx="0"/>
            </p:cNvCxnSpPr>
            <p:nvPr/>
          </p:nvCxnSpPr>
          <p:spPr>
            <a:xfrm flipH="1">
              <a:off x="6530378" y="2634955"/>
              <a:ext cx="12543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6" name="Google Shape;2066;p97"/>
            <p:cNvCxnSpPr>
              <a:stCxn id="1979" idx="3"/>
              <a:endCxn id="2063" idx="0"/>
            </p:cNvCxnSpPr>
            <p:nvPr/>
          </p:nvCxnSpPr>
          <p:spPr>
            <a:xfrm flipH="1">
              <a:off x="6530451" y="2634955"/>
              <a:ext cx="19056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7" name="Google Shape;2067;p97"/>
            <p:cNvCxnSpPr>
              <a:stCxn id="1996" idx="5"/>
              <a:endCxn id="2063" idx="0"/>
            </p:cNvCxnSpPr>
            <p:nvPr/>
          </p:nvCxnSpPr>
          <p:spPr>
            <a:xfrm>
              <a:off x="5932198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8" name="Google Shape;2068;p97"/>
            <p:cNvCxnSpPr>
              <a:stCxn id="1994" idx="5"/>
              <a:endCxn id="2063" idx="0"/>
            </p:cNvCxnSpPr>
            <p:nvPr/>
          </p:nvCxnSpPr>
          <p:spPr>
            <a:xfrm>
              <a:off x="5280825" y="2634955"/>
              <a:ext cx="1249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9" name="Google Shape;2069;p97"/>
            <p:cNvCxnSpPr>
              <a:stCxn id="1992" idx="5"/>
              <a:endCxn id="2063" idx="0"/>
            </p:cNvCxnSpPr>
            <p:nvPr/>
          </p:nvCxnSpPr>
          <p:spPr>
            <a:xfrm>
              <a:off x="4629452" y="2634955"/>
              <a:ext cx="190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0" name="Google Shape;2070;p97"/>
            <p:cNvCxnSpPr>
              <a:stCxn id="1990" idx="5"/>
              <a:endCxn id="2063" idx="0"/>
            </p:cNvCxnSpPr>
            <p:nvPr/>
          </p:nvCxnSpPr>
          <p:spPr>
            <a:xfrm>
              <a:off x="3978080" y="2634955"/>
              <a:ext cx="25524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1" name="Google Shape;2071;p97"/>
            <p:cNvCxnSpPr>
              <a:stCxn id="1976" idx="5"/>
              <a:endCxn id="2063" idx="0"/>
            </p:cNvCxnSpPr>
            <p:nvPr/>
          </p:nvCxnSpPr>
          <p:spPr>
            <a:xfrm>
              <a:off x="3326707" y="2634955"/>
              <a:ext cx="32037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2" name="Google Shape;2072;p97"/>
            <p:cNvCxnSpPr>
              <a:stCxn id="1979" idx="4"/>
              <a:endCxn id="2073" idx="0"/>
            </p:cNvCxnSpPr>
            <p:nvPr/>
          </p:nvCxnSpPr>
          <p:spPr>
            <a:xfrm>
              <a:off x="8489190" y="2656966"/>
              <a:ext cx="0" cy="2559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4" name="Google Shape;2074;p97"/>
            <p:cNvCxnSpPr>
              <a:stCxn id="2000" idx="5"/>
              <a:endCxn id="2073" idx="0"/>
            </p:cNvCxnSpPr>
            <p:nvPr/>
          </p:nvCxnSpPr>
          <p:spPr>
            <a:xfrm>
              <a:off x="7890956" y="2634955"/>
              <a:ext cx="5982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5" name="Google Shape;2075;p97"/>
            <p:cNvCxnSpPr>
              <a:stCxn id="1982" idx="5"/>
              <a:endCxn id="2073" idx="0"/>
            </p:cNvCxnSpPr>
            <p:nvPr/>
          </p:nvCxnSpPr>
          <p:spPr>
            <a:xfrm>
              <a:off x="7234943" y="2634955"/>
              <a:ext cx="12543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6" name="Google Shape;2076;p97"/>
            <p:cNvCxnSpPr>
              <a:stCxn id="1985" idx="5"/>
              <a:endCxn id="2073" idx="0"/>
            </p:cNvCxnSpPr>
            <p:nvPr/>
          </p:nvCxnSpPr>
          <p:spPr>
            <a:xfrm>
              <a:off x="6583571" y="2634955"/>
              <a:ext cx="19056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7" name="Google Shape;2077;p97"/>
            <p:cNvCxnSpPr>
              <a:stCxn id="1996" idx="5"/>
              <a:endCxn id="2073" idx="0"/>
            </p:cNvCxnSpPr>
            <p:nvPr/>
          </p:nvCxnSpPr>
          <p:spPr>
            <a:xfrm>
              <a:off x="5932198" y="2634955"/>
              <a:ext cx="25569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8" name="Google Shape;2078;p97"/>
            <p:cNvCxnSpPr>
              <a:stCxn id="1994" idx="5"/>
              <a:endCxn id="2073" idx="0"/>
            </p:cNvCxnSpPr>
            <p:nvPr/>
          </p:nvCxnSpPr>
          <p:spPr>
            <a:xfrm>
              <a:off x="5280825" y="2634955"/>
              <a:ext cx="32085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9" name="Google Shape;2079;p97"/>
            <p:cNvCxnSpPr>
              <a:stCxn id="1992" idx="5"/>
              <a:endCxn id="2073" idx="0"/>
            </p:cNvCxnSpPr>
            <p:nvPr/>
          </p:nvCxnSpPr>
          <p:spPr>
            <a:xfrm>
              <a:off x="4629452" y="2634955"/>
              <a:ext cx="38598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0" name="Google Shape;2080;p97"/>
            <p:cNvCxnSpPr>
              <a:stCxn id="1990" idx="5"/>
              <a:endCxn id="2073" idx="0"/>
            </p:cNvCxnSpPr>
            <p:nvPr/>
          </p:nvCxnSpPr>
          <p:spPr>
            <a:xfrm>
              <a:off x="3978080" y="2634955"/>
              <a:ext cx="45111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1" name="Google Shape;2081;p97"/>
            <p:cNvCxnSpPr>
              <a:stCxn id="1976" idx="5"/>
              <a:endCxn id="2073" idx="0"/>
            </p:cNvCxnSpPr>
            <p:nvPr/>
          </p:nvCxnSpPr>
          <p:spPr>
            <a:xfrm>
              <a:off x="3326707" y="2634955"/>
              <a:ext cx="5162400" cy="2778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23" name="Google Shape;2023;p97"/>
            <p:cNvSpPr/>
            <p:nvPr/>
          </p:nvSpPr>
          <p:spPr>
            <a:xfrm>
              <a:off x="2999209" y="2912728"/>
              <a:ext cx="548700" cy="3429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endParaRPr sz="1500"/>
            </a:p>
          </p:txBody>
        </p:sp>
        <p:sp>
          <p:nvSpPr>
            <p:cNvPr id="1968" name="Google Shape;1968;p97"/>
            <p:cNvSpPr/>
            <p:nvPr/>
          </p:nvSpPr>
          <p:spPr>
            <a:xfrm>
              <a:off x="2999209" y="959846"/>
              <a:ext cx="548700" cy="342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endParaRPr sz="1500"/>
            </a:p>
          </p:txBody>
        </p:sp>
        <p:sp>
          <p:nvSpPr>
            <p:cNvPr id="2082" name="Google Shape;2082;p97"/>
            <p:cNvSpPr/>
            <p:nvPr/>
          </p:nvSpPr>
          <p:spPr>
            <a:xfrm>
              <a:off x="2999209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endParaRPr sz="1500"/>
            </a:p>
          </p:txBody>
        </p:sp>
        <p:sp>
          <p:nvSpPr>
            <p:cNvPr id="2083" name="Google Shape;2083;p97"/>
            <p:cNvSpPr/>
            <p:nvPr/>
          </p:nvSpPr>
          <p:spPr>
            <a:xfrm>
              <a:off x="3152698" y="3289072"/>
              <a:ext cx="241800" cy="2367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97"/>
            <p:cNvSpPr/>
            <p:nvPr/>
          </p:nvSpPr>
          <p:spPr>
            <a:xfrm>
              <a:off x="3198418" y="25066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97"/>
            <p:cNvSpPr/>
            <p:nvPr/>
          </p:nvSpPr>
          <p:spPr>
            <a:xfrm>
              <a:off x="3198417" y="15498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97"/>
            <p:cNvSpPr/>
            <p:nvPr/>
          </p:nvSpPr>
          <p:spPr>
            <a:xfrm>
              <a:off x="3650581" y="2912728"/>
              <a:ext cx="548700" cy="3429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500"/>
            </a:p>
          </p:txBody>
        </p:sp>
        <p:sp>
          <p:nvSpPr>
            <p:cNvPr id="1957" name="Google Shape;1957;p97"/>
            <p:cNvSpPr/>
            <p:nvPr/>
          </p:nvSpPr>
          <p:spPr>
            <a:xfrm>
              <a:off x="3650581" y="959846"/>
              <a:ext cx="548700" cy="342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500"/>
            </a:p>
          </p:txBody>
        </p:sp>
        <p:sp>
          <p:nvSpPr>
            <p:cNvPr id="2084" name="Google Shape;2084;p97"/>
            <p:cNvSpPr/>
            <p:nvPr/>
          </p:nvSpPr>
          <p:spPr>
            <a:xfrm>
              <a:off x="3650581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97"/>
            <p:cNvSpPr/>
            <p:nvPr/>
          </p:nvSpPr>
          <p:spPr>
            <a:xfrm>
              <a:off x="3804071" y="3289072"/>
              <a:ext cx="241800" cy="2367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97"/>
            <p:cNvSpPr/>
            <p:nvPr/>
          </p:nvSpPr>
          <p:spPr>
            <a:xfrm>
              <a:off x="3849790" y="25066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97"/>
            <p:cNvSpPr/>
            <p:nvPr/>
          </p:nvSpPr>
          <p:spPr>
            <a:xfrm>
              <a:off x="3849790" y="15498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97"/>
            <p:cNvSpPr/>
            <p:nvPr/>
          </p:nvSpPr>
          <p:spPr>
            <a:xfrm>
              <a:off x="4301954" y="2912728"/>
              <a:ext cx="548700" cy="3429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500"/>
            </a:p>
          </p:txBody>
        </p:sp>
        <p:sp>
          <p:nvSpPr>
            <p:cNvPr id="1951" name="Google Shape;1951;p97"/>
            <p:cNvSpPr/>
            <p:nvPr/>
          </p:nvSpPr>
          <p:spPr>
            <a:xfrm>
              <a:off x="4301954" y="959846"/>
              <a:ext cx="548700" cy="342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500"/>
            </a:p>
          </p:txBody>
        </p:sp>
        <p:sp>
          <p:nvSpPr>
            <p:cNvPr id="2086" name="Google Shape;2086;p97"/>
            <p:cNvSpPr/>
            <p:nvPr/>
          </p:nvSpPr>
          <p:spPr>
            <a:xfrm>
              <a:off x="4301954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97"/>
            <p:cNvSpPr/>
            <p:nvPr/>
          </p:nvSpPr>
          <p:spPr>
            <a:xfrm>
              <a:off x="4455443" y="3289072"/>
              <a:ext cx="241800" cy="2367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97"/>
            <p:cNvSpPr/>
            <p:nvPr/>
          </p:nvSpPr>
          <p:spPr>
            <a:xfrm>
              <a:off x="4501163" y="25066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97"/>
            <p:cNvSpPr/>
            <p:nvPr/>
          </p:nvSpPr>
          <p:spPr>
            <a:xfrm>
              <a:off x="4501163" y="15498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97"/>
            <p:cNvSpPr/>
            <p:nvPr/>
          </p:nvSpPr>
          <p:spPr>
            <a:xfrm>
              <a:off x="4953327" y="2912728"/>
              <a:ext cx="548700" cy="3429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500"/>
            </a:p>
          </p:txBody>
        </p:sp>
        <p:sp>
          <p:nvSpPr>
            <p:cNvPr id="1941" name="Google Shape;1941;p97"/>
            <p:cNvSpPr/>
            <p:nvPr/>
          </p:nvSpPr>
          <p:spPr>
            <a:xfrm>
              <a:off x="4953327" y="959846"/>
              <a:ext cx="548700" cy="342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500"/>
            </a:p>
          </p:txBody>
        </p:sp>
        <p:sp>
          <p:nvSpPr>
            <p:cNvPr id="2088" name="Google Shape;2088;p97"/>
            <p:cNvSpPr/>
            <p:nvPr/>
          </p:nvSpPr>
          <p:spPr>
            <a:xfrm>
              <a:off x="4953327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97"/>
            <p:cNvSpPr/>
            <p:nvPr/>
          </p:nvSpPr>
          <p:spPr>
            <a:xfrm>
              <a:off x="5106816" y="3289072"/>
              <a:ext cx="241800" cy="2367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97"/>
            <p:cNvSpPr/>
            <p:nvPr/>
          </p:nvSpPr>
          <p:spPr>
            <a:xfrm>
              <a:off x="5152536" y="25066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97"/>
            <p:cNvSpPr/>
            <p:nvPr/>
          </p:nvSpPr>
          <p:spPr>
            <a:xfrm>
              <a:off x="5152535" y="15498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97"/>
            <p:cNvSpPr/>
            <p:nvPr/>
          </p:nvSpPr>
          <p:spPr>
            <a:xfrm>
              <a:off x="5604700" y="2912728"/>
              <a:ext cx="548700" cy="3429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500"/>
            </a:p>
          </p:txBody>
        </p:sp>
        <p:sp>
          <p:nvSpPr>
            <p:cNvPr id="1931" name="Google Shape;1931;p97"/>
            <p:cNvSpPr/>
            <p:nvPr/>
          </p:nvSpPr>
          <p:spPr>
            <a:xfrm>
              <a:off x="5604700" y="959846"/>
              <a:ext cx="548700" cy="342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500"/>
            </a:p>
          </p:txBody>
        </p:sp>
        <p:sp>
          <p:nvSpPr>
            <p:cNvPr id="2090" name="Google Shape;2090;p97"/>
            <p:cNvSpPr/>
            <p:nvPr/>
          </p:nvSpPr>
          <p:spPr>
            <a:xfrm>
              <a:off x="5604700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[SEP]</a:t>
              </a:r>
              <a:endParaRPr sz="1500"/>
            </a:p>
          </p:txBody>
        </p:sp>
        <p:sp>
          <p:nvSpPr>
            <p:cNvPr id="2091" name="Google Shape;2091;p97"/>
            <p:cNvSpPr/>
            <p:nvPr/>
          </p:nvSpPr>
          <p:spPr>
            <a:xfrm>
              <a:off x="5758189" y="3289072"/>
              <a:ext cx="241800" cy="2367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97"/>
            <p:cNvSpPr/>
            <p:nvPr/>
          </p:nvSpPr>
          <p:spPr>
            <a:xfrm>
              <a:off x="5803909" y="25066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97"/>
            <p:cNvSpPr/>
            <p:nvPr/>
          </p:nvSpPr>
          <p:spPr>
            <a:xfrm>
              <a:off x="5803908" y="15498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97"/>
            <p:cNvSpPr/>
            <p:nvPr/>
          </p:nvSpPr>
          <p:spPr>
            <a:xfrm>
              <a:off x="6256072" y="2912728"/>
              <a:ext cx="548700" cy="3429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500"/>
            </a:p>
          </p:txBody>
        </p:sp>
        <p:sp>
          <p:nvSpPr>
            <p:cNvPr id="1920" name="Google Shape;1920;p97"/>
            <p:cNvSpPr/>
            <p:nvPr/>
          </p:nvSpPr>
          <p:spPr>
            <a:xfrm>
              <a:off x="6256072" y="959846"/>
              <a:ext cx="548700" cy="342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500"/>
            </a:p>
          </p:txBody>
        </p:sp>
        <p:sp>
          <p:nvSpPr>
            <p:cNvPr id="2092" name="Google Shape;2092;p97"/>
            <p:cNvSpPr/>
            <p:nvPr/>
          </p:nvSpPr>
          <p:spPr>
            <a:xfrm>
              <a:off x="6256072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97"/>
            <p:cNvSpPr/>
            <p:nvPr/>
          </p:nvSpPr>
          <p:spPr>
            <a:xfrm>
              <a:off x="6409562" y="3289072"/>
              <a:ext cx="241800" cy="2367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97"/>
            <p:cNvSpPr/>
            <p:nvPr/>
          </p:nvSpPr>
          <p:spPr>
            <a:xfrm>
              <a:off x="6455282" y="25066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97"/>
            <p:cNvSpPr/>
            <p:nvPr/>
          </p:nvSpPr>
          <p:spPr>
            <a:xfrm>
              <a:off x="6455280" y="15498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97"/>
            <p:cNvSpPr/>
            <p:nvPr/>
          </p:nvSpPr>
          <p:spPr>
            <a:xfrm>
              <a:off x="6907446" y="2912728"/>
              <a:ext cx="548700" cy="3429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500"/>
            </a:p>
          </p:txBody>
        </p:sp>
        <p:sp>
          <p:nvSpPr>
            <p:cNvPr id="1911" name="Google Shape;1911;p97"/>
            <p:cNvSpPr/>
            <p:nvPr/>
          </p:nvSpPr>
          <p:spPr>
            <a:xfrm>
              <a:off x="6907446" y="959846"/>
              <a:ext cx="548700" cy="342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500"/>
            </a:p>
          </p:txBody>
        </p:sp>
        <p:sp>
          <p:nvSpPr>
            <p:cNvPr id="2094" name="Google Shape;2094;p97"/>
            <p:cNvSpPr/>
            <p:nvPr/>
          </p:nvSpPr>
          <p:spPr>
            <a:xfrm>
              <a:off x="6907446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97"/>
            <p:cNvSpPr/>
            <p:nvPr/>
          </p:nvSpPr>
          <p:spPr>
            <a:xfrm>
              <a:off x="7060934" y="3289072"/>
              <a:ext cx="241800" cy="2367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97"/>
            <p:cNvSpPr/>
            <p:nvPr/>
          </p:nvSpPr>
          <p:spPr>
            <a:xfrm>
              <a:off x="7106654" y="25066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97"/>
            <p:cNvSpPr/>
            <p:nvPr/>
          </p:nvSpPr>
          <p:spPr>
            <a:xfrm>
              <a:off x="7106654" y="15498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97"/>
            <p:cNvSpPr/>
            <p:nvPr/>
          </p:nvSpPr>
          <p:spPr>
            <a:xfrm>
              <a:off x="7563458" y="2912728"/>
              <a:ext cx="548700" cy="3429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500"/>
            </a:p>
          </p:txBody>
        </p:sp>
        <p:sp>
          <p:nvSpPr>
            <p:cNvPr id="1900" name="Google Shape;1900;p97"/>
            <p:cNvSpPr/>
            <p:nvPr/>
          </p:nvSpPr>
          <p:spPr>
            <a:xfrm>
              <a:off x="7563458" y="959846"/>
              <a:ext cx="548700" cy="342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500"/>
            </a:p>
          </p:txBody>
        </p:sp>
        <p:sp>
          <p:nvSpPr>
            <p:cNvPr id="2096" name="Google Shape;2096;p97"/>
            <p:cNvSpPr/>
            <p:nvPr/>
          </p:nvSpPr>
          <p:spPr>
            <a:xfrm>
              <a:off x="7716947" y="3289072"/>
              <a:ext cx="241800" cy="2367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97"/>
            <p:cNvSpPr/>
            <p:nvPr/>
          </p:nvSpPr>
          <p:spPr>
            <a:xfrm>
              <a:off x="7762667" y="25066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97"/>
            <p:cNvSpPr/>
            <p:nvPr/>
          </p:nvSpPr>
          <p:spPr>
            <a:xfrm>
              <a:off x="7762666" y="15498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97"/>
            <p:cNvSpPr/>
            <p:nvPr/>
          </p:nvSpPr>
          <p:spPr>
            <a:xfrm>
              <a:off x="8214831" y="2912728"/>
              <a:ext cx="548700" cy="3429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[SEP]</a:t>
              </a:r>
              <a:endParaRPr sz="1500"/>
            </a:p>
          </p:txBody>
        </p:sp>
        <p:sp>
          <p:nvSpPr>
            <p:cNvPr id="1883" name="Google Shape;1883;p97"/>
            <p:cNvSpPr/>
            <p:nvPr/>
          </p:nvSpPr>
          <p:spPr>
            <a:xfrm>
              <a:off x="8214831" y="959846"/>
              <a:ext cx="548700" cy="342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9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[SEP]</a:t>
              </a:r>
              <a:endParaRPr sz="1500"/>
            </a:p>
          </p:txBody>
        </p:sp>
        <p:sp>
          <p:nvSpPr>
            <p:cNvPr id="2097" name="Google Shape;2097;p97"/>
            <p:cNvSpPr/>
            <p:nvPr/>
          </p:nvSpPr>
          <p:spPr>
            <a:xfrm>
              <a:off x="8368320" y="3289072"/>
              <a:ext cx="241800" cy="2367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97"/>
            <p:cNvSpPr/>
            <p:nvPr/>
          </p:nvSpPr>
          <p:spPr>
            <a:xfrm>
              <a:off x="8414040" y="25066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97"/>
            <p:cNvSpPr/>
            <p:nvPr/>
          </p:nvSpPr>
          <p:spPr>
            <a:xfrm>
              <a:off x="8414039" y="1549866"/>
              <a:ext cx="150300" cy="1503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98" name="Google Shape;2098;p97"/>
            <p:cNvCxnSpPr>
              <a:endCxn id="1990" idx="1"/>
            </p:cNvCxnSpPr>
            <p:nvPr/>
          </p:nvCxnSpPr>
          <p:spPr>
            <a:xfrm>
              <a:off x="3326701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9" name="Google Shape;2099;p97"/>
            <p:cNvCxnSpPr>
              <a:endCxn id="1990" idx="0"/>
            </p:cNvCxnSpPr>
            <p:nvPr/>
          </p:nvCxnSpPr>
          <p:spPr>
            <a:xfrm>
              <a:off x="3924940" y="2178466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0" name="Google Shape;2100;p97"/>
            <p:cNvCxnSpPr>
              <a:endCxn id="1990" idx="7"/>
            </p:cNvCxnSpPr>
            <p:nvPr/>
          </p:nvCxnSpPr>
          <p:spPr>
            <a:xfrm flipH="1">
              <a:off x="3978080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1" name="Google Shape;2101;p97"/>
            <p:cNvCxnSpPr>
              <a:endCxn id="1990" idx="7"/>
            </p:cNvCxnSpPr>
            <p:nvPr/>
          </p:nvCxnSpPr>
          <p:spPr>
            <a:xfrm flipH="1">
              <a:off x="3978080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2" name="Google Shape;2102;p97"/>
            <p:cNvCxnSpPr>
              <a:endCxn id="1990" idx="7"/>
            </p:cNvCxnSpPr>
            <p:nvPr/>
          </p:nvCxnSpPr>
          <p:spPr>
            <a:xfrm flipH="1">
              <a:off x="3978080" y="2156377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3" name="Google Shape;2103;p97"/>
            <p:cNvCxnSpPr>
              <a:endCxn id="1990" idx="7"/>
            </p:cNvCxnSpPr>
            <p:nvPr/>
          </p:nvCxnSpPr>
          <p:spPr>
            <a:xfrm flipH="1">
              <a:off x="3978080" y="2156377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4" name="Google Shape;2104;p97"/>
            <p:cNvCxnSpPr>
              <a:endCxn id="1990" idx="7"/>
            </p:cNvCxnSpPr>
            <p:nvPr/>
          </p:nvCxnSpPr>
          <p:spPr>
            <a:xfrm flipH="1">
              <a:off x="3978080" y="2156377"/>
              <a:ext cx="31506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5" name="Google Shape;2105;p97"/>
            <p:cNvCxnSpPr>
              <a:endCxn id="1990" idx="7"/>
            </p:cNvCxnSpPr>
            <p:nvPr/>
          </p:nvCxnSpPr>
          <p:spPr>
            <a:xfrm flipH="1">
              <a:off x="3978080" y="2156377"/>
              <a:ext cx="380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6" name="Google Shape;2106;p97"/>
            <p:cNvCxnSpPr>
              <a:endCxn id="1990" idx="7"/>
            </p:cNvCxnSpPr>
            <p:nvPr/>
          </p:nvCxnSpPr>
          <p:spPr>
            <a:xfrm flipH="1">
              <a:off x="3978080" y="2156377"/>
              <a:ext cx="445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7" name="Google Shape;2107;p97"/>
            <p:cNvCxnSpPr>
              <a:endCxn id="1992" idx="0"/>
            </p:cNvCxnSpPr>
            <p:nvPr/>
          </p:nvCxnSpPr>
          <p:spPr>
            <a:xfrm>
              <a:off x="4576313" y="2178466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8" name="Google Shape;2108;p97"/>
            <p:cNvCxnSpPr>
              <a:endCxn id="1992" idx="1"/>
            </p:cNvCxnSpPr>
            <p:nvPr/>
          </p:nvCxnSpPr>
          <p:spPr>
            <a:xfrm>
              <a:off x="3978074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9" name="Google Shape;2109;p97"/>
            <p:cNvCxnSpPr>
              <a:endCxn id="1992" idx="1"/>
            </p:cNvCxnSpPr>
            <p:nvPr/>
          </p:nvCxnSpPr>
          <p:spPr>
            <a:xfrm>
              <a:off x="3326474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0" name="Google Shape;2110;p97"/>
            <p:cNvCxnSpPr>
              <a:endCxn id="1992" idx="7"/>
            </p:cNvCxnSpPr>
            <p:nvPr/>
          </p:nvCxnSpPr>
          <p:spPr>
            <a:xfrm flipH="1">
              <a:off x="4629452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1" name="Google Shape;2111;p97"/>
            <p:cNvCxnSpPr>
              <a:endCxn id="1992" idx="7"/>
            </p:cNvCxnSpPr>
            <p:nvPr/>
          </p:nvCxnSpPr>
          <p:spPr>
            <a:xfrm flipH="1">
              <a:off x="4629452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2" name="Google Shape;2112;p97"/>
            <p:cNvCxnSpPr>
              <a:endCxn id="1992" idx="7"/>
            </p:cNvCxnSpPr>
            <p:nvPr/>
          </p:nvCxnSpPr>
          <p:spPr>
            <a:xfrm flipH="1">
              <a:off x="4629452" y="2156377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3" name="Google Shape;2113;p97"/>
            <p:cNvCxnSpPr>
              <a:endCxn id="1992" idx="7"/>
            </p:cNvCxnSpPr>
            <p:nvPr/>
          </p:nvCxnSpPr>
          <p:spPr>
            <a:xfrm flipH="1">
              <a:off x="4629452" y="2156377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4" name="Google Shape;2114;p97"/>
            <p:cNvCxnSpPr>
              <a:endCxn id="1992" idx="7"/>
            </p:cNvCxnSpPr>
            <p:nvPr/>
          </p:nvCxnSpPr>
          <p:spPr>
            <a:xfrm flipH="1">
              <a:off x="4629452" y="2156377"/>
              <a:ext cx="315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5" name="Google Shape;2115;p97"/>
            <p:cNvCxnSpPr>
              <a:endCxn id="1992" idx="7"/>
            </p:cNvCxnSpPr>
            <p:nvPr/>
          </p:nvCxnSpPr>
          <p:spPr>
            <a:xfrm flipH="1">
              <a:off x="4629452" y="2156377"/>
              <a:ext cx="380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6" name="Google Shape;2116;p97"/>
            <p:cNvCxnSpPr>
              <a:endCxn id="1994" idx="7"/>
            </p:cNvCxnSpPr>
            <p:nvPr/>
          </p:nvCxnSpPr>
          <p:spPr>
            <a:xfrm flipH="1">
              <a:off x="5280825" y="2156377"/>
              <a:ext cx="315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7" name="Google Shape;2117;p97"/>
            <p:cNvCxnSpPr>
              <a:endCxn id="1994" idx="7"/>
            </p:cNvCxnSpPr>
            <p:nvPr/>
          </p:nvCxnSpPr>
          <p:spPr>
            <a:xfrm flipH="1">
              <a:off x="5280825" y="2156377"/>
              <a:ext cx="25038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8" name="Google Shape;2118;p97"/>
            <p:cNvCxnSpPr>
              <a:endCxn id="1994" idx="7"/>
            </p:cNvCxnSpPr>
            <p:nvPr/>
          </p:nvCxnSpPr>
          <p:spPr>
            <a:xfrm flipH="1">
              <a:off x="5280825" y="2156377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9" name="Google Shape;2119;p97"/>
            <p:cNvCxnSpPr>
              <a:endCxn id="1994" idx="7"/>
            </p:cNvCxnSpPr>
            <p:nvPr/>
          </p:nvCxnSpPr>
          <p:spPr>
            <a:xfrm flipH="1">
              <a:off x="5280825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0" name="Google Shape;2120;p97"/>
            <p:cNvCxnSpPr>
              <a:endCxn id="1994" idx="7"/>
            </p:cNvCxnSpPr>
            <p:nvPr/>
          </p:nvCxnSpPr>
          <p:spPr>
            <a:xfrm flipH="1">
              <a:off x="5280825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1" name="Google Shape;2121;p97"/>
            <p:cNvCxnSpPr>
              <a:endCxn id="1994" idx="0"/>
            </p:cNvCxnSpPr>
            <p:nvPr/>
          </p:nvCxnSpPr>
          <p:spPr>
            <a:xfrm>
              <a:off x="5227686" y="2178466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2" name="Google Shape;2122;p97"/>
            <p:cNvCxnSpPr>
              <a:endCxn id="1994" idx="1"/>
            </p:cNvCxnSpPr>
            <p:nvPr/>
          </p:nvCxnSpPr>
          <p:spPr>
            <a:xfrm>
              <a:off x="4629447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3" name="Google Shape;2123;p97"/>
            <p:cNvCxnSpPr>
              <a:endCxn id="1994" idx="1"/>
            </p:cNvCxnSpPr>
            <p:nvPr/>
          </p:nvCxnSpPr>
          <p:spPr>
            <a:xfrm>
              <a:off x="3977847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4" name="Google Shape;2124;p97"/>
            <p:cNvCxnSpPr>
              <a:endCxn id="1994" idx="1"/>
            </p:cNvCxnSpPr>
            <p:nvPr/>
          </p:nvCxnSpPr>
          <p:spPr>
            <a:xfrm>
              <a:off x="3326547" y="2156377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5" name="Google Shape;2125;p97"/>
            <p:cNvCxnSpPr>
              <a:endCxn id="1976" idx="0"/>
            </p:cNvCxnSpPr>
            <p:nvPr/>
          </p:nvCxnSpPr>
          <p:spPr>
            <a:xfrm>
              <a:off x="3273568" y="2178466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6" name="Google Shape;2126;p97"/>
            <p:cNvCxnSpPr>
              <a:endCxn id="1976" idx="7"/>
            </p:cNvCxnSpPr>
            <p:nvPr/>
          </p:nvCxnSpPr>
          <p:spPr>
            <a:xfrm flipH="1">
              <a:off x="3326707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7" name="Google Shape;2127;p97"/>
            <p:cNvCxnSpPr>
              <a:endCxn id="1976" idx="7"/>
            </p:cNvCxnSpPr>
            <p:nvPr/>
          </p:nvCxnSpPr>
          <p:spPr>
            <a:xfrm flipH="1">
              <a:off x="3326707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8" name="Google Shape;2128;p97"/>
            <p:cNvCxnSpPr>
              <a:endCxn id="1976" idx="7"/>
            </p:cNvCxnSpPr>
            <p:nvPr/>
          </p:nvCxnSpPr>
          <p:spPr>
            <a:xfrm flipH="1">
              <a:off x="3326707" y="2156377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9" name="Google Shape;2129;p97"/>
            <p:cNvCxnSpPr>
              <a:endCxn id="1976" idx="7"/>
            </p:cNvCxnSpPr>
            <p:nvPr/>
          </p:nvCxnSpPr>
          <p:spPr>
            <a:xfrm flipH="1">
              <a:off x="3326707" y="2156377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0" name="Google Shape;2130;p97"/>
            <p:cNvCxnSpPr>
              <a:endCxn id="1976" idx="7"/>
            </p:cNvCxnSpPr>
            <p:nvPr/>
          </p:nvCxnSpPr>
          <p:spPr>
            <a:xfrm flipH="1">
              <a:off x="3326707" y="2156377"/>
              <a:ext cx="31506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1" name="Google Shape;2131;p97"/>
            <p:cNvCxnSpPr/>
            <p:nvPr/>
          </p:nvCxnSpPr>
          <p:spPr>
            <a:xfrm flipH="1">
              <a:off x="3326753" y="2156489"/>
              <a:ext cx="38019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2" name="Google Shape;2132;p97"/>
            <p:cNvCxnSpPr>
              <a:endCxn id="1996" idx="0"/>
            </p:cNvCxnSpPr>
            <p:nvPr/>
          </p:nvCxnSpPr>
          <p:spPr>
            <a:xfrm>
              <a:off x="5879059" y="2178466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3" name="Google Shape;2133;p97"/>
            <p:cNvCxnSpPr>
              <a:endCxn id="1996" idx="7"/>
            </p:cNvCxnSpPr>
            <p:nvPr/>
          </p:nvCxnSpPr>
          <p:spPr>
            <a:xfrm flipH="1">
              <a:off x="5932198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4" name="Google Shape;2134;p97"/>
            <p:cNvCxnSpPr>
              <a:endCxn id="1996" idx="7"/>
            </p:cNvCxnSpPr>
            <p:nvPr/>
          </p:nvCxnSpPr>
          <p:spPr>
            <a:xfrm flipH="1">
              <a:off x="5932198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5" name="Google Shape;2135;p97"/>
            <p:cNvCxnSpPr>
              <a:endCxn id="1996" idx="7"/>
            </p:cNvCxnSpPr>
            <p:nvPr/>
          </p:nvCxnSpPr>
          <p:spPr>
            <a:xfrm flipH="1">
              <a:off x="5932198" y="2156377"/>
              <a:ext cx="18525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6" name="Google Shape;2136;p97"/>
            <p:cNvCxnSpPr>
              <a:endCxn id="1996" idx="7"/>
            </p:cNvCxnSpPr>
            <p:nvPr/>
          </p:nvCxnSpPr>
          <p:spPr>
            <a:xfrm flipH="1">
              <a:off x="5932198" y="2156377"/>
              <a:ext cx="25038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7" name="Google Shape;2137;p97"/>
            <p:cNvCxnSpPr>
              <a:endCxn id="1996" idx="1"/>
            </p:cNvCxnSpPr>
            <p:nvPr/>
          </p:nvCxnSpPr>
          <p:spPr>
            <a:xfrm>
              <a:off x="5280820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8" name="Google Shape;2138;p97"/>
            <p:cNvCxnSpPr>
              <a:endCxn id="1996" idx="1"/>
            </p:cNvCxnSpPr>
            <p:nvPr/>
          </p:nvCxnSpPr>
          <p:spPr>
            <a:xfrm>
              <a:off x="4629220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9" name="Google Shape;2139;p97"/>
            <p:cNvCxnSpPr>
              <a:endCxn id="1996" idx="1"/>
            </p:cNvCxnSpPr>
            <p:nvPr/>
          </p:nvCxnSpPr>
          <p:spPr>
            <a:xfrm>
              <a:off x="3977920" y="2156377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0" name="Google Shape;2140;p97"/>
            <p:cNvCxnSpPr>
              <a:endCxn id="1996" idx="1"/>
            </p:cNvCxnSpPr>
            <p:nvPr/>
          </p:nvCxnSpPr>
          <p:spPr>
            <a:xfrm>
              <a:off x="3326620" y="2156377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1" name="Google Shape;2141;p97"/>
            <p:cNvCxnSpPr>
              <a:endCxn id="1982" idx="0"/>
            </p:cNvCxnSpPr>
            <p:nvPr/>
          </p:nvCxnSpPr>
          <p:spPr>
            <a:xfrm>
              <a:off x="7181804" y="2178466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2" name="Google Shape;2142;p97"/>
            <p:cNvCxnSpPr>
              <a:endCxn id="1982" idx="7"/>
            </p:cNvCxnSpPr>
            <p:nvPr/>
          </p:nvCxnSpPr>
          <p:spPr>
            <a:xfrm flipH="1">
              <a:off x="7234943" y="2156377"/>
              <a:ext cx="5499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3" name="Google Shape;2143;p97"/>
            <p:cNvCxnSpPr>
              <a:endCxn id="1982" idx="7"/>
            </p:cNvCxnSpPr>
            <p:nvPr/>
          </p:nvCxnSpPr>
          <p:spPr>
            <a:xfrm flipH="1">
              <a:off x="7234943" y="2156377"/>
              <a:ext cx="12012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4" name="Google Shape;2144;p97"/>
            <p:cNvCxnSpPr>
              <a:endCxn id="1982" idx="1"/>
            </p:cNvCxnSpPr>
            <p:nvPr/>
          </p:nvCxnSpPr>
          <p:spPr>
            <a:xfrm>
              <a:off x="6583565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5" name="Google Shape;2145;p97"/>
            <p:cNvCxnSpPr>
              <a:endCxn id="1982" idx="1"/>
            </p:cNvCxnSpPr>
            <p:nvPr/>
          </p:nvCxnSpPr>
          <p:spPr>
            <a:xfrm>
              <a:off x="5931965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6" name="Google Shape;2146;p97"/>
            <p:cNvCxnSpPr/>
            <p:nvPr/>
          </p:nvCxnSpPr>
          <p:spPr>
            <a:xfrm>
              <a:off x="5280758" y="2156489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7" name="Google Shape;2147;p97"/>
            <p:cNvCxnSpPr/>
            <p:nvPr/>
          </p:nvCxnSpPr>
          <p:spPr>
            <a:xfrm>
              <a:off x="4629386" y="2156489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8" name="Google Shape;2148;p97"/>
            <p:cNvCxnSpPr>
              <a:endCxn id="1982" idx="1"/>
            </p:cNvCxnSpPr>
            <p:nvPr/>
          </p:nvCxnSpPr>
          <p:spPr>
            <a:xfrm>
              <a:off x="3978065" y="2156377"/>
              <a:ext cx="31506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9" name="Google Shape;2149;p97"/>
            <p:cNvCxnSpPr>
              <a:endCxn id="2000" idx="0"/>
            </p:cNvCxnSpPr>
            <p:nvPr/>
          </p:nvCxnSpPr>
          <p:spPr>
            <a:xfrm>
              <a:off x="7837817" y="2178466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0" name="Google Shape;2150;p97"/>
            <p:cNvCxnSpPr>
              <a:endCxn id="2000" idx="7"/>
            </p:cNvCxnSpPr>
            <p:nvPr/>
          </p:nvCxnSpPr>
          <p:spPr>
            <a:xfrm flipH="1">
              <a:off x="7890956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1" name="Google Shape;2151;p97"/>
            <p:cNvCxnSpPr>
              <a:endCxn id="2000" idx="1"/>
            </p:cNvCxnSpPr>
            <p:nvPr/>
          </p:nvCxnSpPr>
          <p:spPr>
            <a:xfrm>
              <a:off x="7234778" y="2156377"/>
              <a:ext cx="5499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2" name="Google Shape;2152;p97"/>
            <p:cNvCxnSpPr>
              <a:endCxn id="2000" idx="1"/>
            </p:cNvCxnSpPr>
            <p:nvPr/>
          </p:nvCxnSpPr>
          <p:spPr>
            <a:xfrm>
              <a:off x="6583478" y="2156377"/>
              <a:ext cx="12012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3" name="Google Shape;2153;p97"/>
            <p:cNvCxnSpPr>
              <a:endCxn id="2000" idx="1"/>
            </p:cNvCxnSpPr>
            <p:nvPr/>
          </p:nvCxnSpPr>
          <p:spPr>
            <a:xfrm>
              <a:off x="5932178" y="2156377"/>
              <a:ext cx="18525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4" name="Google Shape;2154;p97"/>
            <p:cNvCxnSpPr>
              <a:endCxn id="2000" idx="1"/>
            </p:cNvCxnSpPr>
            <p:nvPr/>
          </p:nvCxnSpPr>
          <p:spPr>
            <a:xfrm>
              <a:off x="5280878" y="2156377"/>
              <a:ext cx="25038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5" name="Google Shape;2155;p97"/>
            <p:cNvCxnSpPr>
              <a:endCxn id="2000" idx="1"/>
            </p:cNvCxnSpPr>
            <p:nvPr/>
          </p:nvCxnSpPr>
          <p:spPr>
            <a:xfrm>
              <a:off x="4629578" y="2156377"/>
              <a:ext cx="315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6" name="Google Shape;2156;p97"/>
            <p:cNvCxnSpPr>
              <a:endCxn id="2000" idx="1"/>
            </p:cNvCxnSpPr>
            <p:nvPr/>
          </p:nvCxnSpPr>
          <p:spPr>
            <a:xfrm>
              <a:off x="3977978" y="2156377"/>
              <a:ext cx="380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7" name="Google Shape;2157;p97"/>
            <p:cNvCxnSpPr>
              <a:endCxn id="2000" idx="1"/>
            </p:cNvCxnSpPr>
            <p:nvPr/>
          </p:nvCxnSpPr>
          <p:spPr>
            <a:xfrm>
              <a:off x="3326678" y="2156377"/>
              <a:ext cx="445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8" name="Google Shape;2158;p97"/>
            <p:cNvCxnSpPr>
              <a:endCxn id="1985" idx="0"/>
            </p:cNvCxnSpPr>
            <p:nvPr/>
          </p:nvCxnSpPr>
          <p:spPr>
            <a:xfrm>
              <a:off x="6530432" y="2178466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9" name="Google Shape;2159;p97"/>
            <p:cNvCxnSpPr>
              <a:endCxn id="1985" idx="7"/>
            </p:cNvCxnSpPr>
            <p:nvPr/>
          </p:nvCxnSpPr>
          <p:spPr>
            <a:xfrm flipH="1">
              <a:off x="6583571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0" name="Google Shape;2160;p97"/>
            <p:cNvCxnSpPr>
              <a:endCxn id="1985" idx="7"/>
            </p:cNvCxnSpPr>
            <p:nvPr/>
          </p:nvCxnSpPr>
          <p:spPr>
            <a:xfrm flipH="1">
              <a:off x="6583571" y="2156377"/>
              <a:ext cx="12012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1" name="Google Shape;2161;p97"/>
            <p:cNvCxnSpPr>
              <a:endCxn id="1985" idx="7"/>
            </p:cNvCxnSpPr>
            <p:nvPr/>
          </p:nvCxnSpPr>
          <p:spPr>
            <a:xfrm flipH="1">
              <a:off x="6583571" y="2156377"/>
              <a:ext cx="18525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2" name="Google Shape;2162;p97"/>
            <p:cNvCxnSpPr>
              <a:endCxn id="1985" idx="1"/>
            </p:cNvCxnSpPr>
            <p:nvPr/>
          </p:nvCxnSpPr>
          <p:spPr>
            <a:xfrm>
              <a:off x="5932193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3" name="Google Shape;2163;p97"/>
            <p:cNvCxnSpPr>
              <a:endCxn id="1985" idx="1"/>
            </p:cNvCxnSpPr>
            <p:nvPr/>
          </p:nvCxnSpPr>
          <p:spPr>
            <a:xfrm>
              <a:off x="5280593" y="2156377"/>
              <a:ext cx="119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4" name="Google Shape;2164;p97"/>
            <p:cNvCxnSpPr>
              <a:endCxn id="1985" idx="1"/>
            </p:cNvCxnSpPr>
            <p:nvPr/>
          </p:nvCxnSpPr>
          <p:spPr>
            <a:xfrm>
              <a:off x="4629293" y="2156377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5" name="Google Shape;2165;p97"/>
            <p:cNvCxnSpPr>
              <a:endCxn id="1985" idx="1"/>
            </p:cNvCxnSpPr>
            <p:nvPr/>
          </p:nvCxnSpPr>
          <p:spPr>
            <a:xfrm>
              <a:off x="3977993" y="2156377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6" name="Google Shape;2166;p97"/>
            <p:cNvCxnSpPr>
              <a:endCxn id="1979" idx="0"/>
            </p:cNvCxnSpPr>
            <p:nvPr/>
          </p:nvCxnSpPr>
          <p:spPr>
            <a:xfrm>
              <a:off x="8489190" y="2178466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7" name="Google Shape;2167;p97"/>
            <p:cNvCxnSpPr>
              <a:endCxn id="1979" idx="1"/>
            </p:cNvCxnSpPr>
            <p:nvPr/>
          </p:nvCxnSpPr>
          <p:spPr>
            <a:xfrm>
              <a:off x="7890951" y="2156377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8" name="Google Shape;2168;p97"/>
            <p:cNvCxnSpPr>
              <a:endCxn id="1979" idx="1"/>
            </p:cNvCxnSpPr>
            <p:nvPr/>
          </p:nvCxnSpPr>
          <p:spPr>
            <a:xfrm>
              <a:off x="7234851" y="2156377"/>
              <a:ext cx="12012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9" name="Google Shape;2169;p97"/>
            <p:cNvCxnSpPr>
              <a:endCxn id="1979" idx="1"/>
            </p:cNvCxnSpPr>
            <p:nvPr/>
          </p:nvCxnSpPr>
          <p:spPr>
            <a:xfrm>
              <a:off x="6583551" y="2156377"/>
              <a:ext cx="18525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0" name="Google Shape;2170;p97"/>
            <p:cNvCxnSpPr>
              <a:endCxn id="1979" idx="1"/>
            </p:cNvCxnSpPr>
            <p:nvPr/>
          </p:nvCxnSpPr>
          <p:spPr>
            <a:xfrm>
              <a:off x="5932251" y="2156377"/>
              <a:ext cx="25038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1" name="Google Shape;2171;p97"/>
            <p:cNvCxnSpPr>
              <a:stCxn id="1898" idx="3"/>
            </p:cNvCxnSpPr>
            <p:nvPr/>
          </p:nvCxnSpPr>
          <p:spPr>
            <a:xfrm flipH="1">
              <a:off x="3326677" y="1678155"/>
              <a:ext cx="445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2" name="Google Shape;2172;p97"/>
            <p:cNvCxnSpPr>
              <a:stCxn id="1902" idx="3"/>
            </p:cNvCxnSpPr>
            <p:nvPr/>
          </p:nvCxnSpPr>
          <p:spPr>
            <a:xfrm flipH="1">
              <a:off x="3978050" y="1678155"/>
              <a:ext cx="445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3" name="Google Shape;2173;p97"/>
            <p:cNvCxnSpPr>
              <a:stCxn id="1887" idx="5"/>
            </p:cNvCxnSpPr>
            <p:nvPr/>
          </p:nvCxnSpPr>
          <p:spPr>
            <a:xfrm>
              <a:off x="5932197" y="1678155"/>
              <a:ext cx="25038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4" name="Google Shape;2174;p97"/>
            <p:cNvCxnSpPr>
              <a:stCxn id="1893" idx="5"/>
            </p:cNvCxnSpPr>
            <p:nvPr/>
          </p:nvCxnSpPr>
          <p:spPr>
            <a:xfrm>
              <a:off x="4629452" y="1678155"/>
              <a:ext cx="380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5" name="Google Shape;2175;p97"/>
            <p:cNvCxnSpPr/>
            <p:nvPr/>
          </p:nvCxnSpPr>
          <p:spPr>
            <a:xfrm>
              <a:off x="3326638" y="1681739"/>
              <a:ext cx="38019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6" name="Google Shape;2176;p97"/>
            <p:cNvCxnSpPr>
              <a:stCxn id="1882" idx="5"/>
            </p:cNvCxnSpPr>
            <p:nvPr/>
          </p:nvCxnSpPr>
          <p:spPr>
            <a:xfrm>
              <a:off x="3978079" y="1678155"/>
              <a:ext cx="445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7" name="Google Shape;2177;p97"/>
            <p:cNvCxnSpPr/>
            <p:nvPr/>
          </p:nvCxnSpPr>
          <p:spPr>
            <a:xfrm>
              <a:off x="3326639" y="1681739"/>
              <a:ext cx="31506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8" name="Google Shape;2178;p97"/>
            <p:cNvCxnSpPr>
              <a:stCxn id="1889" idx="5"/>
            </p:cNvCxnSpPr>
            <p:nvPr/>
          </p:nvCxnSpPr>
          <p:spPr>
            <a:xfrm>
              <a:off x="5280824" y="1678155"/>
              <a:ext cx="315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9" name="Google Shape;2179;p97"/>
            <p:cNvCxnSpPr/>
            <p:nvPr/>
          </p:nvCxnSpPr>
          <p:spPr>
            <a:xfrm>
              <a:off x="3326639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0" name="Google Shape;2180;p97"/>
            <p:cNvCxnSpPr/>
            <p:nvPr/>
          </p:nvCxnSpPr>
          <p:spPr>
            <a:xfrm>
              <a:off x="3924901" y="1703739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1" name="Google Shape;2181;p97"/>
            <p:cNvCxnSpPr/>
            <p:nvPr/>
          </p:nvCxnSpPr>
          <p:spPr>
            <a:xfrm flipH="1">
              <a:off x="3978062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2" name="Google Shape;2182;p97"/>
            <p:cNvCxnSpPr/>
            <p:nvPr/>
          </p:nvCxnSpPr>
          <p:spPr>
            <a:xfrm flipH="1">
              <a:off x="3978134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3" name="Google Shape;2183;p97"/>
            <p:cNvCxnSpPr/>
            <p:nvPr/>
          </p:nvCxnSpPr>
          <p:spPr>
            <a:xfrm flipH="1">
              <a:off x="3977907" y="1681739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4" name="Google Shape;2184;p97"/>
            <p:cNvCxnSpPr/>
            <p:nvPr/>
          </p:nvCxnSpPr>
          <p:spPr>
            <a:xfrm flipH="1">
              <a:off x="3977979" y="1681739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5" name="Google Shape;2185;p97"/>
            <p:cNvCxnSpPr/>
            <p:nvPr/>
          </p:nvCxnSpPr>
          <p:spPr>
            <a:xfrm flipH="1">
              <a:off x="3978053" y="1681739"/>
              <a:ext cx="31506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6" name="Google Shape;2186;p97"/>
            <p:cNvCxnSpPr>
              <a:stCxn id="1898" idx="3"/>
            </p:cNvCxnSpPr>
            <p:nvPr/>
          </p:nvCxnSpPr>
          <p:spPr>
            <a:xfrm flipH="1">
              <a:off x="3978277" y="1678155"/>
              <a:ext cx="380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7" name="Google Shape;2187;p97"/>
            <p:cNvCxnSpPr>
              <a:stCxn id="1902" idx="3"/>
            </p:cNvCxnSpPr>
            <p:nvPr/>
          </p:nvCxnSpPr>
          <p:spPr>
            <a:xfrm flipH="1">
              <a:off x="4629650" y="1678155"/>
              <a:ext cx="380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8" name="Google Shape;2188;p97"/>
            <p:cNvCxnSpPr/>
            <p:nvPr/>
          </p:nvCxnSpPr>
          <p:spPr>
            <a:xfrm>
              <a:off x="4576274" y="1703739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9" name="Google Shape;2189;p97"/>
            <p:cNvCxnSpPr/>
            <p:nvPr/>
          </p:nvCxnSpPr>
          <p:spPr>
            <a:xfrm>
              <a:off x="3978012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0" name="Google Shape;2190;p97"/>
            <p:cNvCxnSpPr/>
            <p:nvPr/>
          </p:nvCxnSpPr>
          <p:spPr>
            <a:xfrm>
              <a:off x="3326638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1" name="Google Shape;2191;p97"/>
            <p:cNvCxnSpPr/>
            <p:nvPr/>
          </p:nvCxnSpPr>
          <p:spPr>
            <a:xfrm flipH="1">
              <a:off x="4629434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2" name="Google Shape;2192;p97"/>
            <p:cNvCxnSpPr/>
            <p:nvPr/>
          </p:nvCxnSpPr>
          <p:spPr>
            <a:xfrm flipH="1">
              <a:off x="4629507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3" name="Google Shape;2193;p97"/>
            <p:cNvCxnSpPr/>
            <p:nvPr/>
          </p:nvCxnSpPr>
          <p:spPr>
            <a:xfrm flipH="1">
              <a:off x="4629279" y="1681739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4" name="Google Shape;2194;p97"/>
            <p:cNvCxnSpPr/>
            <p:nvPr/>
          </p:nvCxnSpPr>
          <p:spPr>
            <a:xfrm flipH="1">
              <a:off x="4629353" y="1681739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5" name="Google Shape;2195;p97"/>
            <p:cNvCxnSpPr>
              <a:stCxn id="1898" idx="3"/>
            </p:cNvCxnSpPr>
            <p:nvPr/>
          </p:nvCxnSpPr>
          <p:spPr>
            <a:xfrm flipH="1">
              <a:off x="4629577" y="1678155"/>
              <a:ext cx="315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6" name="Google Shape;2196;p97"/>
            <p:cNvCxnSpPr>
              <a:stCxn id="1902" idx="3"/>
            </p:cNvCxnSpPr>
            <p:nvPr/>
          </p:nvCxnSpPr>
          <p:spPr>
            <a:xfrm flipH="1">
              <a:off x="5280950" y="1678155"/>
              <a:ext cx="315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7" name="Google Shape;2197;p97"/>
            <p:cNvCxnSpPr>
              <a:stCxn id="1902" idx="3"/>
            </p:cNvCxnSpPr>
            <p:nvPr/>
          </p:nvCxnSpPr>
          <p:spPr>
            <a:xfrm flipH="1">
              <a:off x="5932250" y="1678155"/>
              <a:ext cx="25038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8" name="Google Shape;2198;p97"/>
            <p:cNvCxnSpPr>
              <a:stCxn id="1898" idx="3"/>
            </p:cNvCxnSpPr>
            <p:nvPr/>
          </p:nvCxnSpPr>
          <p:spPr>
            <a:xfrm flipH="1">
              <a:off x="5280877" y="1678155"/>
              <a:ext cx="25038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9" name="Google Shape;2199;p97"/>
            <p:cNvCxnSpPr/>
            <p:nvPr/>
          </p:nvCxnSpPr>
          <p:spPr>
            <a:xfrm flipH="1">
              <a:off x="5280653" y="1681739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0" name="Google Shape;2200;p97"/>
            <p:cNvCxnSpPr/>
            <p:nvPr/>
          </p:nvCxnSpPr>
          <p:spPr>
            <a:xfrm flipH="1">
              <a:off x="5280879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1" name="Google Shape;2201;p97"/>
            <p:cNvCxnSpPr/>
            <p:nvPr/>
          </p:nvCxnSpPr>
          <p:spPr>
            <a:xfrm flipH="1">
              <a:off x="5280807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2" name="Google Shape;2202;p97"/>
            <p:cNvCxnSpPr/>
            <p:nvPr/>
          </p:nvCxnSpPr>
          <p:spPr>
            <a:xfrm>
              <a:off x="5227646" y="1703739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3" name="Google Shape;2203;p97"/>
            <p:cNvCxnSpPr/>
            <p:nvPr/>
          </p:nvCxnSpPr>
          <p:spPr>
            <a:xfrm>
              <a:off x="4629385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4" name="Google Shape;2204;p97"/>
            <p:cNvCxnSpPr/>
            <p:nvPr/>
          </p:nvCxnSpPr>
          <p:spPr>
            <a:xfrm>
              <a:off x="3978012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5" name="Google Shape;2205;p97"/>
            <p:cNvCxnSpPr/>
            <p:nvPr/>
          </p:nvCxnSpPr>
          <p:spPr>
            <a:xfrm>
              <a:off x="3326639" y="1681739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6" name="Google Shape;2206;p97"/>
            <p:cNvCxnSpPr/>
            <p:nvPr/>
          </p:nvCxnSpPr>
          <p:spPr>
            <a:xfrm>
              <a:off x="3273528" y="1703739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7" name="Google Shape;2207;p97"/>
            <p:cNvCxnSpPr/>
            <p:nvPr/>
          </p:nvCxnSpPr>
          <p:spPr>
            <a:xfrm flipH="1">
              <a:off x="3326689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8" name="Google Shape;2208;p97"/>
            <p:cNvCxnSpPr/>
            <p:nvPr/>
          </p:nvCxnSpPr>
          <p:spPr>
            <a:xfrm flipH="1">
              <a:off x="3326762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9" name="Google Shape;2209;p97"/>
            <p:cNvCxnSpPr/>
            <p:nvPr/>
          </p:nvCxnSpPr>
          <p:spPr>
            <a:xfrm flipH="1">
              <a:off x="3326534" y="1681739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0" name="Google Shape;2210;p97"/>
            <p:cNvCxnSpPr/>
            <p:nvPr/>
          </p:nvCxnSpPr>
          <p:spPr>
            <a:xfrm flipH="1">
              <a:off x="3326607" y="1681739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1" name="Google Shape;2211;p97"/>
            <p:cNvCxnSpPr/>
            <p:nvPr/>
          </p:nvCxnSpPr>
          <p:spPr>
            <a:xfrm flipH="1">
              <a:off x="3326679" y="1681739"/>
              <a:ext cx="31506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2" name="Google Shape;2212;p97"/>
            <p:cNvCxnSpPr/>
            <p:nvPr/>
          </p:nvCxnSpPr>
          <p:spPr>
            <a:xfrm flipH="1">
              <a:off x="3326753" y="1681739"/>
              <a:ext cx="38019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3" name="Google Shape;2213;p97"/>
            <p:cNvCxnSpPr/>
            <p:nvPr/>
          </p:nvCxnSpPr>
          <p:spPr>
            <a:xfrm>
              <a:off x="5879019" y="1703739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4" name="Google Shape;2214;p97"/>
            <p:cNvCxnSpPr/>
            <p:nvPr/>
          </p:nvCxnSpPr>
          <p:spPr>
            <a:xfrm flipH="1">
              <a:off x="5932179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5" name="Google Shape;2215;p97"/>
            <p:cNvCxnSpPr/>
            <p:nvPr/>
          </p:nvCxnSpPr>
          <p:spPr>
            <a:xfrm flipH="1">
              <a:off x="5932253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6" name="Google Shape;2216;p97"/>
            <p:cNvCxnSpPr>
              <a:stCxn id="1898" idx="3"/>
            </p:cNvCxnSpPr>
            <p:nvPr/>
          </p:nvCxnSpPr>
          <p:spPr>
            <a:xfrm flipH="1">
              <a:off x="5932177" y="1678155"/>
              <a:ext cx="18525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7" name="Google Shape;2217;p97"/>
            <p:cNvCxnSpPr>
              <a:stCxn id="1902" idx="3"/>
            </p:cNvCxnSpPr>
            <p:nvPr/>
          </p:nvCxnSpPr>
          <p:spPr>
            <a:xfrm flipH="1">
              <a:off x="6583550" y="1678155"/>
              <a:ext cx="18525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8" name="Google Shape;2218;p97"/>
            <p:cNvCxnSpPr/>
            <p:nvPr/>
          </p:nvCxnSpPr>
          <p:spPr>
            <a:xfrm>
              <a:off x="5280758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9" name="Google Shape;2219;p97"/>
            <p:cNvCxnSpPr/>
            <p:nvPr/>
          </p:nvCxnSpPr>
          <p:spPr>
            <a:xfrm>
              <a:off x="4629385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0" name="Google Shape;2220;p97"/>
            <p:cNvCxnSpPr/>
            <p:nvPr/>
          </p:nvCxnSpPr>
          <p:spPr>
            <a:xfrm>
              <a:off x="3978012" y="1681739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1" name="Google Shape;2221;p97"/>
            <p:cNvCxnSpPr/>
            <p:nvPr/>
          </p:nvCxnSpPr>
          <p:spPr>
            <a:xfrm>
              <a:off x="3326639" y="1681739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2" name="Google Shape;2222;p97"/>
            <p:cNvCxnSpPr/>
            <p:nvPr/>
          </p:nvCxnSpPr>
          <p:spPr>
            <a:xfrm>
              <a:off x="7181764" y="1703739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3" name="Google Shape;2223;p97"/>
            <p:cNvCxnSpPr>
              <a:stCxn id="1898" idx="3"/>
            </p:cNvCxnSpPr>
            <p:nvPr/>
          </p:nvCxnSpPr>
          <p:spPr>
            <a:xfrm flipH="1">
              <a:off x="7234777" y="1678155"/>
              <a:ext cx="5499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4" name="Google Shape;2224;p97"/>
            <p:cNvCxnSpPr/>
            <p:nvPr/>
          </p:nvCxnSpPr>
          <p:spPr>
            <a:xfrm>
              <a:off x="6583503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5" name="Google Shape;2225;p97"/>
            <p:cNvCxnSpPr/>
            <p:nvPr/>
          </p:nvCxnSpPr>
          <p:spPr>
            <a:xfrm>
              <a:off x="5932130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6" name="Google Shape;2226;p97"/>
            <p:cNvCxnSpPr/>
            <p:nvPr/>
          </p:nvCxnSpPr>
          <p:spPr>
            <a:xfrm>
              <a:off x="5280758" y="1681739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7" name="Google Shape;2227;p97"/>
            <p:cNvCxnSpPr/>
            <p:nvPr/>
          </p:nvCxnSpPr>
          <p:spPr>
            <a:xfrm>
              <a:off x="4629385" y="1681739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8" name="Google Shape;2228;p97"/>
            <p:cNvCxnSpPr/>
            <p:nvPr/>
          </p:nvCxnSpPr>
          <p:spPr>
            <a:xfrm>
              <a:off x="3978012" y="1681739"/>
              <a:ext cx="31506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9" name="Google Shape;2229;p97"/>
            <p:cNvCxnSpPr/>
            <p:nvPr/>
          </p:nvCxnSpPr>
          <p:spPr>
            <a:xfrm>
              <a:off x="7837778" y="1703739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0" name="Google Shape;2230;p97"/>
            <p:cNvCxnSpPr/>
            <p:nvPr/>
          </p:nvCxnSpPr>
          <p:spPr>
            <a:xfrm flipH="1">
              <a:off x="7890938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1" name="Google Shape;2231;p97"/>
            <p:cNvCxnSpPr>
              <a:stCxn id="1895" idx="5"/>
            </p:cNvCxnSpPr>
            <p:nvPr/>
          </p:nvCxnSpPr>
          <p:spPr>
            <a:xfrm>
              <a:off x="7234943" y="1678155"/>
              <a:ext cx="5499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2" name="Google Shape;2232;p97"/>
            <p:cNvCxnSpPr>
              <a:stCxn id="1885" idx="5"/>
            </p:cNvCxnSpPr>
            <p:nvPr/>
          </p:nvCxnSpPr>
          <p:spPr>
            <a:xfrm>
              <a:off x="6583570" y="1678155"/>
              <a:ext cx="12012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3" name="Google Shape;2233;p97"/>
            <p:cNvCxnSpPr>
              <a:stCxn id="1887" idx="5"/>
            </p:cNvCxnSpPr>
            <p:nvPr/>
          </p:nvCxnSpPr>
          <p:spPr>
            <a:xfrm>
              <a:off x="5932197" y="1678155"/>
              <a:ext cx="18525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4" name="Google Shape;2234;p97"/>
            <p:cNvCxnSpPr>
              <a:stCxn id="1889" idx="5"/>
            </p:cNvCxnSpPr>
            <p:nvPr/>
          </p:nvCxnSpPr>
          <p:spPr>
            <a:xfrm>
              <a:off x="5280824" y="1678155"/>
              <a:ext cx="25038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5" name="Google Shape;2235;p97"/>
            <p:cNvCxnSpPr>
              <a:stCxn id="1893" idx="5"/>
            </p:cNvCxnSpPr>
            <p:nvPr/>
          </p:nvCxnSpPr>
          <p:spPr>
            <a:xfrm>
              <a:off x="4629452" y="1678155"/>
              <a:ext cx="315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6" name="Google Shape;2236;p97"/>
            <p:cNvCxnSpPr>
              <a:stCxn id="1882" idx="5"/>
            </p:cNvCxnSpPr>
            <p:nvPr/>
          </p:nvCxnSpPr>
          <p:spPr>
            <a:xfrm>
              <a:off x="3978079" y="1678155"/>
              <a:ext cx="38067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7" name="Google Shape;2237;p97"/>
            <p:cNvCxnSpPr>
              <a:stCxn id="1891" idx="5"/>
            </p:cNvCxnSpPr>
            <p:nvPr/>
          </p:nvCxnSpPr>
          <p:spPr>
            <a:xfrm>
              <a:off x="3326706" y="1678155"/>
              <a:ext cx="445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8" name="Google Shape;2238;p97"/>
            <p:cNvCxnSpPr/>
            <p:nvPr/>
          </p:nvCxnSpPr>
          <p:spPr>
            <a:xfrm>
              <a:off x="6530392" y="1703739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9" name="Google Shape;2239;p97"/>
            <p:cNvCxnSpPr/>
            <p:nvPr/>
          </p:nvCxnSpPr>
          <p:spPr>
            <a:xfrm flipH="1">
              <a:off x="6583553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0" name="Google Shape;2240;p97"/>
            <p:cNvCxnSpPr>
              <a:stCxn id="1898" idx="3"/>
            </p:cNvCxnSpPr>
            <p:nvPr/>
          </p:nvCxnSpPr>
          <p:spPr>
            <a:xfrm flipH="1">
              <a:off x="6583477" y="1678155"/>
              <a:ext cx="12012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1" name="Google Shape;2241;p97"/>
            <p:cNvCxnSpPr>
              <a:stCxn id="1902" idx="3"/>
            </p:cNvCxnSpPr>
            <p:nvPr/>
          </p:nvCxnSpPr>
          <p:spPr>
            <a:xfrm flipH="1">
              <a:off x="7234850" y="1678155"/>
              <a:ext cx="12012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2" name="Google Shape;2242;p97"/>
            <p:cNvCxnSpPr/>
            <p:nvPr/>
          </p:nvCxnSpPr>
          <p:spPr>
            <a:xfrm>
              <a:off x="5932130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3" name="Google Shape;2243;p97"/>
            <p:cNvCxnSpPr/>
            <p:nvPr/>
          </p:nvCxnSpPr>
          <p:spPr>
            <a:xfrm>
              <a:off x="5280758" y="1681739"/>
              <a:ext cx="11964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4" name="Google Shape;2244;p97"/>
            <p:cNvCxnSpPr/>
            <p:nvPr/>
          </p:nvCxnSpPr>
          <p:spPr>
            <a:xfrm>
              <a:off x="4629385" y="1681739"/>
              <a:ext cx="18480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5" name="Google Shape;2245;p97"/>
            <p:cNvCxnSpPr/>
            <p:nvPr/>
          </p:nvCxnSpPr>
          <p:spPr>
            <a:xfrm>
              <a:off x="3978012" y="1681739"/>
              <a:ext cx="24993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6" name="Google Shape;2246;p97"/>
            <p:cNvCxnSpPr/>
            <p:nvPr/>
          </p:nvCxnSpPr>
          <p:spPr>
            <a:xfrm>
              <a:off x="8489150" y="1703739"/>
              <a:ext cx="0" cy="328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7" name="Google Shape;2247;p97"/>
            <p:cNvCxnSpPr/>
            <p:nvPr/>
          </p:nvCxnSpPr>
          <p:spPr>
            <a:xfrm>
              <a:off x="7890889" y="1681739"/>
              <a:ext cx="5451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8" name="Google Shape;2248;p97"/>
            <p:cNvCxnSpPr>
              <a:stCxn id="1895" idx="5"/>
            </p:cNvCxnSpPr>
            <p:nvPr/>
          </p:nvCxnSpPr>
          <p:spPr>
            <a:xfrm>
              <a:off x="7234943" y="1678155"/>
              <a:ext cx="12012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9" name="Google Shape;2249;p97"/>
            <p:cNvCxnSpPr>
              <a:stCxn id="1885" idx="5"/>
            </p:cNvCxnSpPr>
            <p:nvPr/>
          </p:nvCxnSpPr>
          <p:spPr>
            <a:xfrm>
              <a:off x="6583570" y="1678155"/>
              <a:ext cx="1852500" cy="3723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0" name="Google Shape;2250;p97"/>
            <p:cNvCxnSpPr>
              <a:stCxn id="1882" idx="0"/>
              <a:endCxn id="1957" idx="2"/>
            </p:cNvCxnSpPr>
            <p:nvPr/>
          </p:nvCxnSpPr>
          <p:spPr>
            <a:xfrm rot="10800000">
              <a:off x="3924940" y="1302666"/>
              <a:ext cx="0" cy="247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1" name="Google Shape;2251;p97"/>
            <p:cNvCxnSpPr>
              <a:stCxn id="1893" idx="0"/>
              <a:endCxn id="1951" idx="2"/>
            </p:cNvCxnSpPr>
            <p:nvPr/>
          </p:nvCxnSpPr>
          <p:spPr>
            <a:xfrm rot="10800000">
              <a:off x="4576313" y="1302666"/>
              <a:ext cx="0" cy="247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2" name="Google Shape;2252;p97"/>
            <p:cNvCxnSpPr>
              <a:stCxn id="1889" idx="1"/>
              <a:endCxn id="1951" idx="2"/>
            </p:cNvCxnSpPr>
            <p:nvPr/>
          </p:nvCxnSpPr>
          <p:spPr>
            <a:xfrm rot="10800000">
              <a:off x="4576346" y="1302777"/>
              <a:ext cx="5982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3" name="Google Shape;2253;p97"/>
            <p:cNvCxnSpPr>
              <a:stCxn id="1891" idx="0"/>
              <a:endCxn id="1968" idx="2"/>
            </p:cNvCxnSpPr>
            <p:nvPr/>
          </p:nvCxnSpPr>
          <p:spPr>
            <a:xfrm rot="10800000">
              <a:off x="3273567" y="1302666"/>
              <a:ext cx="0" cy="2472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4" name="Google Shape;2254;p97"/>
            <p:cNvCxnSpPr>
              <a:stCxn id="1895" idx="1"/>
              <a:endCxn id="1968" idx="2"/>
            </p:cNvCxnSpPr>
            <p:nvPr/>
          </p:nvCxnSpPr>
          <p:spPr>
            <a:xfrm rot="10800000">
              <a:off x="3273665" y="1302777"/>
              <a:ext cx="3855000" cy="269100"/>
            </a:xfrm>
            <a:prstGeom prst="straightConnector1">
              <a:avLst/>
            </a:prstGeom>
            <a:noFill/>
            <a:ln w="95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55" name="Google Shape;2255;p97"/>
            <p:cNvSpPr/>
            <p:nvPr/>
          </p:nvSpPr>
          <p:spPr>
            <a:xfrm>
              <a:off x="2999209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[CLS]</a:t>
              </a:r>
              <a:endParaRPr sz="1500"/>
            </a:p>
          </p:txBody>
        </p:sp>
        <p:sp>
          <p:nvSpPr>
            <p:cNvPr id="2256" name="Google Shape;2256;p97"/>
            <p:cNvSpPr/>
            <p:nvPr/>
          </p:nvSpPr>
          <p:spPr>
            <a:xfrm>
              <a:off x="3650581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97"/>
            <p:cNvSpPr/>
            <p:nvPr/>
          </p:nvSpPr>
          <p:spPr>
            <a:xfrm>
              <a:off x="4301954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97"/>
            <p:cNvSpPr/>
            <p:nvPr/>
          </p:nvSpPr>
          <p:spPr>
            <a:xfrm>
              <a:off x="4953327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97"/>
            <p:cNvSpPr/>
            <p:nvPr/>
          </p:nvSpPr>
          <p:spPr>
            <a:xfrm>
              <a:off x="5604700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97"/>
            <p:cNvSpPr/>
            <p:nvPr/>
          </p:nvSpPr>
          <p:spPr>
            <a:xfrm>
              <a:off x="6256072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97"/>
            <p:cNvSpPr/>
            <p:nvPr/>
          </p:nvSpPr>
          <p:spPr>
            <a:xfrm>
              <a:off x="6907446" y="3568294"/>
              <a:ext cx="548700" cy="3429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200" b="0" i="1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97"/>
            <p:cNvSpPr/>
            <p:nvPr/>
          </p:nvSpPr>
          <p:spPr>
            <a:xfrm>
              <a:off x="2999209" y="3930269"/>
              <a:ext cx="548700" cy="3429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500"/>
            </a:p>
          </p:txBody>
        </p:sp>
        <p:sp>
          <p:nvSpPr>
            <p:cNvPr id="2263" name="Google Shape;2263;p97"/>
            <p:cNvSpPr/>
            <p:nvPr/>
          </p:nvSpPr>
          <p:spPr>
            <a:xfrm>
              <a:off x="3650581" y="3930269"/>
              <a:ext cx="548700" cy="3429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500"/>
            </a:p>
          </p:txBody>
        </p:sp>
        <p:sp>
          <p:nvSpPr>
            <p:cNvPr id="2264" name="Google Shape;2264;p97"/>
            <p:cNvSpPr/>
            <p:nvPr/>
          </p:nvSpPr>
          <p:spPr>
            <a:xfrm>
              <a:off x="4301954" y="3930269"/>
              <a:ext cx="548700" cy="3429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500"/>
            </a:p>
          </p:txBody>
        </p:sp>
        <p:sp>
          <p:nvSpPr>
            <p:cNvPr id="2265" name="Google Shape;2265;p97"/>
            <p:cNvSpPr/>
            <p:nvPr/>
          </p:nvSpPr>
          <p:spPr>
            <a:xfrm>
              <a:off x="4953327" y="3930269"/>
              <a:ext cx="548700" cy="3429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500"/>
            </a:p>
          </p:txBody>
        </p:sp>
        <p:sp>
          <p:nvSpPr>
            <p:cNvPr id="2266" name="Google Shape;2266;p97"/>
            <p:cNvSpPr/>
            <p:nvPr/>
          </p:nvSpPr>
          <p:spPr>
            <a:xfrm>
              <a:off x="5604700" y="3930269"/>
              <a:ext cx="548700" cy="3429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500"/>
            </a:p>
          </p:txBody>
        </p:sp>
        <p:sp>
          <p:nvSpPr>
            <p:cNvPr id="2267" name="Google Shape;2267;p97"/>
            <p:cNvSpPr/>
            <p:nvPr/>
          </p:nvSpPr>
          <p:spPr>
            <a:xfrm>
              <a:off x="6256072" y="3930269"/>
              <a:ext cx="548700" cy="3429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500"/>
            </a:p>
          </p:txBody>
        </p:sp>
        <p:sp>
          <p:nvSpPr>
            <p:cNvPr id="2268" name="Google Shape;2268;p97"/>
            <p:cNvSpPr/>
            <p:nvPr/>
          </p:nvSpPr>
          <p:spPr>
            <a:xfrm>
              <a:off x="6907446" y="3930269"/>
              <a:ext cx="548700" cy="3429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500"/>
            </a:p>
          </p:txBody>
        </p:sp>
        <p:sp>
          <p:nvSpPr>
            <p:cNvPr id="2269" name="Google Shape;2269;p97"/>
            <p:cNvSpPr/>
            <p:nvPr/>
          </p:nvSpPr>
          <p:spPr>
            <a:xfrm>
              <a:off x="2999209" y="4286615"/>
              <a:ext cx="548700" cy="3429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500"/>
            </a:p>
          </p:txBody>
        </p:sp>
        <p:sp>
          <p:nvSpPr>
            <p:cNvPr id="2270" name="Google Shape;2270;p97"/>
            <p:cNvSpPr/>
            <p:nvPr/>
          </p:nvSpPr>
          <p:spPr>
            <a:xfrm>
              <a:off x="3650581" y="4286615"/>
              <a:ext cx="548700" cy="3429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500"/>
            </a:p>
          </p:txBody>
        </p:sp>
        <p:sp>
          <p:nvSpPr>
            <p:cNvPr id="2271" name="Google Shape;2271;p97"/>
            <p:cNvSpPr/>
            <p:nvPr/>
          </p:nvSpPr>
          <p:spPr>
            <a:xfrm>
              <a:off x="4301954" y="4286615"/>
              <a:ext cx="548700" cy="3429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500"/>
            </a:p>
          </p:txBody>
        </p:sp>
        <p:sp>
          <p:nvSpPr>
            <p:cNvPr id="2272" name="Google Shape;2272;p97"/>
            <p:cNvSpPr/>
            <p:nvPr/>
          </p:nvSpPr>
          <p:spPr>
            <a:xfrm>
              <a:off x="4953327" y="4286615"/>
              <a:ext cx="548700" cy="3429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500"/>
            </a:p>
          </p:txBody>
        </p:sp>
        <p:sp>
          <p:nvSpPr>
            <p:cNvPr id="2273" name="Google Shape;2273;p97"/>
            <p:cNvSpPr/>
            <p:nvPr/>
          </p:nvSpPr>
          <p:spPr>
            <a:xfrm>
              <a:off x="5604700" y="4286615"/>
              <a:ext cx="548700" cy="3429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500"/>
            </a:p>
          </p:txBody>
        </p:sp>
        <p:sp>
          <p:nvSpPr>
            <p:cNvPr id="2274" name="Google Shape;2274;p97"/>
            <p:cNvSpPr/>
            <p:nvPr/>
          </p:nvSpPr>
          <p:spPr>
            <a:xfrm>
              <a:off x="6256072" y="4286615"/>
              <a:ext cx="548700" cy="3429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500"/>
            </a:p>
          </p:txBody>
        </p:sp>
        <p:sp>
          <p:nvSpPr>
            <p:cNvPr id="2275" name="Google Shape;2275;p97"/>
            <p:cNvSpPr/>
            <p:nvPr/>
          </p:nvSpPr>
          <p:spPr>
            <a:xfrm>
              <a:off x="6907446" y="4286615"/>
              <a:ext cx="548700" cy="3429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 b="0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500"/>
            </a:p>
          </p:txBody>
        </p:sp>
        <p:sp>
          <p:nvSpPr>
            <p:cNvPr id="2276" name="Google Shape;2276;p97"/>
            <p:cNvSpPr/>
            <p:nvPr/>
          </p:nvSpPr>
          <p:spPr>
            <a:xfrm>
              <a:off x="3005591" y="3738007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77" name="Google Shape;2277;p97"/>
            <p:cNvSpPr/>
            <p:nvPr/>
          </p:nvSpPr>
          <p:spPr>
            <a:xfrm>
              <a:off x="3656964" y="3738007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78" name="Google Shape;2278;p97"/>
            <p:cNvSpPr/>
            <p:nvPr/>
          </p:nvSpPr>
          <p:spPr>
            <a:xfrm>
              <a:off x="4308337" y="3738007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79" name="Google Shape;2279;p97"/>
            <p:cNvSpPr/>
            <p:nvPr/>
          </p:nvSpPr>
          <p:spPr>
            <a:xfrm>
              <a:off x="4959710" y="3738007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0" name="Google Shape;2280;p97"/>
            <p:cNvSpPr/>
            <p:nvPr/>
          </p:nvSpPr>
          <p:spPr>
            <a:xfrm>
              <a:off x="5611082" y="3738007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1" name="Google Shape;2281;p97"/>
            <p:cNvSpPr/>
            <p:nvPr/>
          </p:nvSpPr>
          <p:spPr>
            <a:xfrm>
              <a:off x="6262455" y="3738007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2" name="Google Shape;2282;p97"/>
            <p:cNvSpPr/>
            <p:nvPr/>
          </p:nvSpPr>
          <p:spPr>
            <a:xfrm>
              <a:off x="6913828" y="3738007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3" name="Google Shape;2283;p97"/>
            <p:cNvSpPr/>
            <p:nvPr/>
          </p:nvSpPr>
          <p:spPr>
            <a:xfrm>
              <a:off x="8216573" y="3738007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4" name="Google Shape;2284;p97"/>
            <p:cNvSpPr/>
            <p:nvPr/>
          </p:nvSpPr>
          <p:spPr>
            <a:xfrm>
              <a:off x="3005591" y="4101820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5" name="Google Shape;2285;p97"/>
            <p:cNvSpPr/>
            <p:nvPr/>
          </p:nvSpPr>
          <p:spPr>
            <a:xfrm>
              <a:off x="3656964" y="4101820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6" name="Google Shape;2286;p97"/>
            <p:cNvSpPr/>
            <p:nvPr/>
          </p:nvSpPr>
          <p:spPr>
            <a:xfrm>
              <a:off x="4308337" y="4101820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7" name="Google Shape;2287;p97"/>
            <p:cNvSpPr/>
            <p:nvPr/>
          </p:nvSpPr>
          <p:spPr>
            <a:xfrm>
              <a:off x="4959710" y="4101820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8" name="Google Shape;2288;p97"/>
            <p:cNvSpPr/>
            <p:nvPr/>
          </p:nvSpPr>
          <p:spPr>
            <a:xfrm>
              <a:off x="5611082" y="4101820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89" name="Google Shape;2289;p97"/>
            <p:cNvSpPr/>
            <p:nvPr/>
          </p:nvSpPr>
          <p:spPr>
            <a:xfrm>
              <a:off x="6262455" y="4101820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90" name="Google Shape;2290;p97"/>
            <p:cNvSpPr/>
            <p:nvPr/>
          </p:nvSpPr>
          <p:spPr>
            <a:xfrm>
              <a:off x="6913828" y="4101820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91" name="Google Shape;2291;p97"/>
            <p:cNvSpPr/>
            <p:nvPr/>
          </p:nvSpPr>
          <p:spPr>
            <a:xfrm>
              <a:off x="8216573" y="4101820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92" name="Google Shape;2292;p97"/>
            <p:cNvSpPr txBox="1"/>
            <p:nvPr/>
          </p:nvSpPr>
          <p:spPr>
            <a:xfrm>
              <a:off x="2166429" y="3568582"/>
              <a:ext cx="7872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Token</a:t>
              </a:r>
              <a:endParaRPr sz="12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Embeddings</a:t>
              </a:r>
              <a:endParaRPr sz="1200"/>
            </a:p>
          </p:txBody>
        </p:sp>
        <p:sp>
          <p:nvSpPr>
            <p:cNvPr id="2293" name="Google Shape;2293;p97"/>
            <p:cNvSpPr txBox="1"/>
            <p:nvPr/>
          </p:nvSpPr>
          <p:spPr>
            <a:xfrm>
              <a:off x="2166430" y="3937538"/>
              <a:ext cx="7872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</a:t>
              </a:r>
              <a:endParaRPr sz="12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Embeddings</a:t>
              </a:r>
              <a:endParaRPr sz="1200"/>
            </a:p>
          </p:txBody>
        </p:sp>
        <p:sp>
          <p:nvSpPr>
            <p:cNvPr id="2294" name="Google Shape;2294;p97"/>
            <p:cNvSpPr txBox="1"/>
            <p:nvPr/>
          </p:nvSpPr>
          <p:spPr>
            <a:xfrm>
              <a:off x="2166307" y="4306503"/>
              <a:ext cx="8328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980000"/>
                  </a:solidFill>
                  <a:latin typeface="Calibri"/>
                  <a:ea typeface="Calibri"/>
                  <a:cs typeface="Calibri"/>
                  <a:sym typeface="Calibri"/>
                </a:rPr>
                <a:t>Position</a:t>
              </a:r>
              <a:endParaRPr sz="1300" b="1">
                <a:solidFill>
                  <a:srgbClr val="980000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980000"/>
                  </a:solidFill>
                  <a:latin typeface="Calibri"/>
                  <a:ea typeface="Calibri"/>
                  <a:cs typeface="Calibri"/>
                  <a:sym typeface="Calibri"/>
                </a:rPr>
                <a:t>Embeddings</a:t>
              </a:r>
              <a:endParaRPr sz="1300" b="1">
                <a:solidFill>
                  <a:srgbClr val="980000"/>
                </a:solidFill>
              </a:endParaRPr>
            </a:p>
          </p:txBody>
        </p:sp>
        <p:sp>
          <p:nvSpPr>
            <p:cNvPr id="2295" name="Google Shape;2295;p97"/>
            <p:cNvSpPr/>
            <p:nvPr/>
          </p:nvSpPr>
          <p:spPr>
            <a:xfrm>
              <a:off x="7558696" y="3567078"/>
              <a:ext cx="548700" cy="3429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2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97"/>
            <p:cNvSpPr/>
            <p:nvPr/>
          </p:nvSpPr>
          <p:spPr>
            <a:xfrm>
              <a:off x="7558696" y="3929053"/>
              <a:ext cx="548700" cy="3429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lang="en-US" sz="12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500"/>
            </a:p>
          </p:txBody>
        </p:sp>
        <p:sp>
          <p:nvSpPr>
            <p:cNvPr id="2297" name="Google Shape;2297;p97"/>
            <p:cNvSpPr/>
            <p:nvPr/>
          </p:nvSpPr>
          <p:spPr>
            <a:xfrm>
              <a:off x="7558696" y="4285400"/>
              <a:ext cx="548700" cy="342900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12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500"/>
            </a:p>
          </p:txBody>
        </p:sp>
        <p:sp>
          <p:nvSpPr>
            <p:cNvPr id="2298" name="Google Shape;2298;p97"/>
            <p:cNvSpPr/>
            <p:nvPr/>
          </p:nvSpPr>
          <p:spPr>
            <a:xfrm>
              <a:off x="7563458" y="3738528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  <p:sp>
          <p:nvSpPr>
            <p:cNvPr id="2299" name="Google Shape;2299;p97"/>
            <p:cNvSpPr/>
            <p:nvPr/>
          </p:nvSpPr>
          <p:spPr>
            <a:xfrm>
              <a:off x="7563458" y="4102341"/>
              <a:ext cx="548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500"/>
            </a:p>
          </p:txBody>
        </p:sp>
      </p:grpSp>
    </p:spTree>
    <p:extLst>
      <p:ext uri="{BB962C8B-B14F-4D97-AF65-F5344CB8AC3E}">
        <p14:creationId xmlns:p14="http://schemas.microsoft.com/office/powerpoint/2010/main" val="400414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99"/>
          <p:cNvSpPr txBox="1">
            <a:spLocks noGrp="1"/>
          </p:cNvSpPr>
          <p:nvPr>
            <p:ph type="ctrTitle"/>
          </p:nvPr>
        </p:nvSpPr>
        <p:spPr>
          <a:xfrm>
            <a:off x="1303650" y="1122375"/>
            <a:ext cx="95847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From Passages to Documents</a:t>
            </a:r>
            <a:endParaRPr/>
          </a:p>
        </p:txBody>
      </p:sp>
      <p:sp>
        <p:nvSpPr>
          <p:cNvPr id="2750" name="Google Shape;2750;p9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88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100"/>
          <p:cNvSpPr txBox="1">
            <a:spLocks noGrp="1"/>
          </p:cNvSpPr>
          <p:nvPr>
            <p:ph type="title" idx="4294967295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Handling Length Limitation: Training</a:t>
            </a:r>
            <a:endParaRPr/>
          </a:p>
        </p:txBody>
      </p:sp>
      <p:pic>
        <p:nvPicPr>
          <p:cNvPr id="2757" name="Google Shape;275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500" y="27070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025" y="2292850"/>
            <a:ext cx="763500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9" name="Google Shape;2759;p100"/>
          <p:cNvSpPr/>
          <p:nvPr/>
        </p:nvSpPr>
        <p:spPr>
          <a:xfrm>
            <a:off x="2970246" y="3202545"/>
            <a:ext cx="678600" cy="43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0" name="Google Shape;276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025" y="3039650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025" y="3801650"/>
            <a:ext cx="763500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2" name="Google Shape;2762;p100"/>
          <p:cNvSpPr txBox="1">
            <a:spLocks noGrp="1"/>
          </p:cNvSpPr>
          <p:nvPr>
            <p:ph type="body" idx="4294967295"/>
          </p:nvPr>
        </p:nvSpPr>
        <p:spPr>
          <a:xfrm>
            <a:off x="1584500" y="4748075"/>
            <a:ext cx="29358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Chunk documents</a:t>
            </a:r>
            <a:endParaRPr/>
          </a:p>
        </p:txBody>
      </p:sp>
      <p:sp>
        <p:nvSpPr>
          <p:cNvPr id="2763" name="Google Shape;2763;p100"/>
          <p:cNvSpPr txBox="1">
            <a:spLocks noGrp="1"/>
          </p:cNvSpPr>
          <p:nvPr>
            <p:ph type="body" idx="4294967295"/>
          </p:nvPr>
        </p:nvSpPr>
        <p:spPr>
          <a:xfrm>
            <a:off x="7611425" y="4748075"/>
            <a:ext cx="2935800" cy="1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 labels</a:t>
            </a:r>
            <a:br>
              <a:rPr lang="en-US"/>
            </a:br>
            <a:r>
              <a:rPr lang="en-US"/>
              <a:t>(approximation)</a:t>
            </a:r>
            <a:endParaRPr/>
          </a:p>
        </p:txBody>
      </p:sp>
      <p:grpSp>
        <p:nvGrpSpPr>
          <p:cNvPr id="2764" name="Google Shape;2764;p100"/>
          <p:cNvGrpSpPr/>
          <p:nvPr/>
        </p:nvGrpSpPr>
        <p:grpSpPr>
          <a:xfrm>
            <a:off x="7451900" y="2292850"/>
            <a:ext cx="3015050" cy="2272300"/>
            <a:chOff x="7451900" y="2292850"/>
            <a:chExt cx="3015050" cy="2272300"/>
          </a:xfrm>
        </p:grpSpPr>
        <p:pic>
          <p:nvPicPr>
            <p:cNvPr id="2765" name="Google Shape;2765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1900" y="270702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6" name="Google Shape;2766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0625" y="2292850"/>
              <a:ext cx="763500" cy="76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7" name="Google Shape;2767;p100"/>
            <p:cNvSpPr/>
            <p:nvPr/>
          </p:nvSpPr>
          <p:spPr>
            <a:xfrm>
              <a:off x="8913846" y="3202545"/>
              <a:ext cx="678600" cy="437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68" name="Google Shape;2768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0625" y="3039650"/>
              <a:ext cx="763500" cy="76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9" name="Google Shape;2769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0625" y="3801650"/>
              <a:ext cx="763500" cy="76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0" name="Google Shape;2770;p1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22325" y="3801650"/>
              <a:ext cx="245475" cy="24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1" name="Google Shape;2771;p1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21475" y="2744325"/>
              <a:ext cx="245475" cy="24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2" name="Google Shape;2772;p1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21475" y="3506325"/>
              <a:ext cx="245475" cy="24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3" name="Google Shape;2773;p1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21475" y="4268325"/>
              <a:ext cx="245475" cy="2454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45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101"/>
          <p:cNvSpPr txBox="1">
            <a:spLocks noGrp="1"/>
          </p:cNvSpPr>
          <p:nvPr>
            <p:ph type="title" idx="4294967295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Handling Length Limitation: Inference</a:t>
            </a:r>
            <a:endParaRPr/>
          </a:p>
        </p:txBody>
      </p:sp>
      <p:pic>
        <p:nvPicPr>
          <p:cNvPr id="2780" name="Google Shape;278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825" y="25809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775" y="2112575"/>
            <a:ext cx="763500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2" name="Google Shape;2782;p101"/>
          <p:cNvSpPr/>
          <p:nvPr/>
        </p:nvSpPr>
        <p:spPr>
          <a:xfrm>
            <a:off x="5628671" y="3133820"/>
            <a:ext cx="678600" cy="43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3" name="Google Shape;278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775" y="2859375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775" y="3621375"/>
            <a:ext cx="763500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101"/>
          <p:cNvSpPr txBox="1">
            <a:spLocks noGrp="1"/>
          </p:cNvSpPr>
          <p:nvPr>
            <p:ph type="body" idx="4294967295"/>
          </p:nvPr>
        </p:nvSpPr>
        <p:spPr>
          <a:xfrm>
            <a:off x="4396925" y="4510925"/>
            <a:ext cx="3475800" cy="1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Aggregate Evidence</a:t>
            </a:r>
            <a:endParaRPr/>
          </a:p>
        </p:txBody>
      </p:sp>
      <p:pic>
        <p:nvPicPr>
          <p:cNvPr id="2786" name="Google Shape;2786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25" y="3326050"/>
            <a:ext cx="245475" cy="2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075" y="25809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075" y="4097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750" y="3674150"/>
            <a:ext cx="245475" cy="24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1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102"/>
          <p:cNvSpPr/>
          <p:nvPr/>
        </p:nvSpPr>
        <p:spPr>
          <a:xfrm>
            <a:off x="2235500" y="3145405"/>
            <a:ext cx="6518400" cy="25113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6" name="Google Shape;2796;p102"/>
          <p:cNvCxnSpPr>
            <a:stCxn id="2797" idx="7"/>
            <a:endCxn id="2798" idx="2"/>
          </p:cNvCxnSpPr>
          <p:nvPr/>
        </p:nvCxnSpPr>
        <p:spPr>
          <a:xfrm rot="10800000" flipH="1">
            <a:off x="3371817" y="3589561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9" name="Google Shape;2799;p102"/>
          <p:cNvCxnSpPr>
            <a:stCxn id="2800" idx="7"/>
            <a:endCxn id="2798" idx="2"/>
          </p:cNvCxnSpPr>
          <p:nvPr/>
        </p:nvCxnSpPr>
        <p:spPr>
          <a:xfrm rot="10800000" flipH="1">
            <a:off x="5862047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1" name="Google Shape;2801;p102"/>
          <p:cNvCxnSpPr>
            <a:stCxn id="2802" idx="7"/>
            <a:endCxn id="2798" idx="2"/>
          </p:cNvCxnSpPr>
          <p:nvPr/>
        </p:nvCxnSpPr>
        <p:spPr>
          <a:xfrm rot="10800000" flipH="1">
            <a:off x="5239490" y="35895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3" name="Google Shape;2803;p102"/>
          <p:cNvCxnSpPr>
            <a:stCxn id="2804" idx="7"/>
            <a:endCxn id="2798" idx="2"/>
          </p:cNvCxnSpPr>
          <p:nvPr/>
        </p:nvCxnSpPr>
        <p:spPr>
          <a:xfrm rot="10800000" flipH="1">
            <a:off x="4616932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5" name="Google Shape;2805;p102"/>
          <p:cNvCxnSpPr>
            <a:stCxn id="2806" idx="7"/>
            <a:endCxn id="2798" idx="2"/>
          </p:cNvCxnSpPr>
          <p:nvPr/>
        </p:nvCxnSpPr>
        <p:spPr>
          <a:xfrm rot="10800000" flipH="1">
            <a:off x="2749260" y="3589561"/>
            <a:ext cx="555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7" name="Google Shape;2807;p102"/>
          <p:cNvCxnSpPr>
            <a:stCxn id="2808" idx="7"/>
            <a:endCxn id="2798" idx="2"/>
          </p:cNvCxnSpPr>
          <p:nvPr/>
        </p:nvCxnSpPr>
        <p:spPr>
          <a:xfrm rot="10800000" flipH="1">
            <a:off x="3994375" y="35895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9" name="Google Shape;2809;p102"/>
          <p:cNvCxnSpPr>
            <a:stCxn id="2810" idx="7"/>
            <a:endCxn id="2798" idx="2"/>
          </p:cNvCxnSpPr>
          <p:nvPr/>
        </p:nvCxnSpPr>
        <p:spPr>
          <a:xfrm rot="10800000" flipH="1">
            <a:off x="6484605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1" name="Google Shape;2811;p102"/>
          <p:cNvCxnSpPr>
            <a:endCxn id="2798" idx="2"/>
          </p:cNvCxnSpPr>
          <p:nvPr/>
        </p:nvCxnSpPr>
        <p:spPr>
          <a:xfrm rot="10800000">
            <a:off x="8301410" y="3589443"/>
            <a:ext cx="0" cy="230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2" name="Google Shape;2812;p102"/>
          <p:cNvCxnSpPr>
            <a:stCxn id="2813" idx="7"/>
            <a:endCxn id="2798" idx="2"/>
          </p:cNvCxnSpPr>
          <p:nvPr/>
        </p:nvCxnSpPr>
        <p:spPr>
          <a:xfrm rot="10800000" flipH="1">
            <a:off x="7729719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4" name="Google Shape;2814;p102"/>
          <p:cNvCxnSpPr>
            <a:stCxn id="2813" idx="0"/>
            <a:endCxn id="2815" idx="2"/>
          </p:cNvCxnSpPr>
          <p:nvPr/>
        </p:nvCxnSpPr>
        <p:spPr>
          <a:xfrm rot="10800000">
            <a:off x="7678932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6" name="Google Shape;2816;p102"/>
          <p:cNvCxnSpPr>
            <a:stCxn id="2817" idx="1"/>
            <a:endCxn id="2815" idx="2"/>
          </p:cNvCxnSpPr>
          <p:nvPr/>
        </p:nvCxnSpPr>
        <p:spPr>
          <a:xfrm rot="10800000">
            <a:off x="7678903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8" name="Google Shape;2818;p102"/>
          <p:cNvCxnSpPr>
            <a:stCxn id="2797" idx="7"/>
            <a:endCxn id="2815" idx="2"/>
          </p:cNvCxnSpPr>
          <p:nvPr/>
        </p:nvCxnSpPr>
        <p:spPr>
          <a:xfrm rot="10800000" flipH="1">
            <a:off x="3371817" y="35895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9" name="Google Shape;2819;p102"/>
          <p:cNvCxnSpPr>
            <a:stCxn id="2810" idx="7"/>
            <a:endCxn id="2815" idx="2"/>
          </p:cNvCxnSpPr>
          <p:nvPr/>
        </p:nvCxnSpPr>
        <p:spPr>
          <a:xfrm rot="10800000" flipH="1">
            <a:off x="6484605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0" name="Google Shape;2820;p102"/>
          <p:cNvCxnSpPr>
            <a:stCxn id="2800" idx="7"/>
            <a:endCxn id="2815" idx="2"/>
          </p:cNvCxnSpPr>
          <p:nvPr/>
        </p:nvCxnSpPr>
        <p:spPr>
          <a:xfrm rot="10800000" flipH="1">
            <a:off x="5862047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1" name="Google Shape;2821;p102"/>
          <p:cNvCxnSpPr>
            <a:stCxn id="2802" idx="7"/>
            <a:endCxn id="2815" idx="2"/>
          </p:cNvCxnSpPr>
          <p:nvPr/>
        </p:nvCxnSpPr>
        <p:spPr>
          <a:xfrm rot="10800000" flipH="1">
            <a:off x="5239490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2" name="Google Shape;2822;p102"/>
          <p:cNvCxnSpPr>
            <a:stCxn id="2804" idx="7"/>
            <a:endCxn id="2815" idx="2"/>
          </p:cNvCxnSpPr>
          <p:nvPr/>
        </p:nvCxnSpPr>
        <p:spPr>
          <a:xfrm rot="10800000" flipH="1">
            <a:off x="4616932" y="35895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3" name="Google Shape;2823;p102"/>
          <p:cNvCxnSpPr>
            <a:stCxn id="2808" idx="7"/>
            <a:endCxn id="2815" idx="2"/>
          </p:cNvCxnSpPr>
          <p:nvPr/>
        </p:nvCxnSpPr>
        <p:spPr>
          <a:xfrm rot="10800000" flipH="1">
            <a:off x="3994375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4" name="Google Shape;2824;p102"/>
          <p:cNvCxnSpPr>
            <a:stCxn id="2806" idx="7"/>
            <a:endCxn id="2815" idx="2"/>
          </p:cNvCxnSpPr>
          <p:nvPr/>
        </p:nvCxnSpPr>
        <p:spPr>
          <a:xfrm rot="10800000" flipH="1">
            <a:off x="2749260" y="3589561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5" name="Google Shape;2825;p102"/>
          <p:cNvCxnSpPr>
            <a:stCxn id="2817" idx="1"/>
            <a:endCxn id="2826" idx="2"/>
          </p:cNvCxnSpPr>
          <p:nvPr/>
        </p:nvCxnSpPr>
        <p:spPr>
          <a:xfrm rot="10800000">
            <a:off x="6433603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7" name="Google Shape;2827;p102"/>
          <p:cNvCxnSpPr>
            <a:stCxn id="2813" idx="1"/>
            <a:endCxn id="2826" idx="2"/>
          </p:cNvCxnSpPr>
          <p:nvPr/>
        </p:nvCxnSpPr>
        <p:spPr>
          <a:xfrm rot="10800000">
            <a:off x="6433846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8" name="Google Shape;2828;p102"/>
          <p:cNvCxnSpPr>
            <a:stCxn id="2797" idx="7"/>
            <a:endCxn id="2826" idx="2"/>
          </p:cNvCxnSpPr>
          <p:nvPr/>
        </p:nvCxnSpPr>
        <p:spPr>
          <a:xfrm rot="10800000" flipH="1">
            <a:off x="3371817" y="35895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9" name="Google Shape;2829;p102"/>
          <p:cNvCxnSpPr>
            <a:endCxn id="2826" idx="2"/>
          </p:cNvCxnSpPr>
          <p:nvPr/>
        </p:nvCxnSpPr>
        <p:spPr>
          <a:xfrm rot="10800000" flipH="1">
            <a:off x="2749138" y="3589443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0" name="Google Shape;2830;p102"/>
          <p:cNvCxnSpPr>
            <a:endCxn id="2826" idx="2"/>
          </p:cNvCxnSpPr>
          <p:nvPr/>
        </p:nvCxnSpPr>
        <p:spPr>
          <a:xfrm rot="10800000" flipH="1">
            <a:off x="4616938" y="3589443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1" name="Google Shape;2831;p102"/>
          <p:cNvCxnSpPr>
            <a:stCxn id="2802" idx="7"/>
            <a:endCxn id="2826" idx="2"/>
          </p:cNvCxnSpPr>
          <p:nvPr/>
        </p:nvCxnSpPr>
        <p:spPr>
          <a:xfrm rot="10800000" flipH="1">
            <a:off x="5239490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2" name="Google Shape;2832;p102"/>
          <p:cNvCxnSpPr>
            <a:stCxn id="2800" idx="7"/>
            <a:endCxn id="2826" idx="2"/>
          </p:cNvCxnSpPr>
          <p:nvPr/>
        </p:nvCxnSpPr>
        <p:spPr>
          <a:xfrm rot="10800000" flipH="1">
            <a:off x="5862047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3" name="Google Shape;2833;p102"/>
          <p:cNvCxnSpPr>
            <a:stCxn id="2808" idx="7"/>
            <a:endCxn id="2826" idx="2"/>
          </p:cNvCxnSpPr>
          <p:nvPr/>
        </p:nvCxnSpPr>
        <p:spPr>
          <a:xfrm rot="10800000" flipH="1">
            <a:off x="3994375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4" name="Google Shape;2834;p102"/>
          <p:cNvCxnSpPr>
            <a:stCxn id="2810" idx="1"/>
            <a:endCxn id="2835" idx="2"/>
          </p:cNvCxnSpPr>
          <p:nvPr/>
        </p:nvCxnSpPr>
        <p:spPr>
          <a:xfrm rot="10800000">
            <a:off x="5811231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6" name="Google Shape;2836;p102"/>
          <p:cNvCxnSpPr>
            <a:stCxn id="2813" idx="1"/>
            <a:endCxn id="2835" idx="2"/>
          </p:cNvCxnSpPr>
          <p:nvPr/>
        </p:nvCxnSpPr>
        <p:spPr>
          <a:xfrm rot="10800000">
            <a:off x="5811046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7" name="Google Shape;2837;p102"/>
          <p:cNvCxnSpPr>
            <a:stCxn id="2817" idx="1"/>
            <a:endCxn id="2835" idx="2"/>
          </p:cNvCxnSpPr>
          <p:nvPr/>
        </p:nvCxnSpPr>
        <p:spPr>
          <a:xfrm rot="10800000">
            <a:off x="5811103" y="35895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8" name="Google Shape;2838;p102"/>
          <p:cNvCxnSpPr>
            <a:stCxn id="2797" idx="7"/>
            <a:endCxn id="2835" idx="2"/>
          </p:cNvCxnSpPr>
          <p:nvPr/>
        </p:nvCxnSpPr>
        <p:spPr>
          <a:xfrm rot="10800000" flipH="1">
            <a:off x="3371817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9" name="Google Shape;2839;p102"/>
          <p:cNvCxnSpPr>
            <a:stCxn id="2806" idx="7"/>
            <a:endCxn id="2835" idx="2"/>
          </p:cNvCxnSpPr>
          <p:nvPr/>
        </p:nvCxnSpPr>
        <p:spPr>
          <a:xfrm rot="10800000" flipH="1">
            <a:off x="2749260" y="35895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0" name="Google Shape;2840;p102"/>
          <p:cNvCxnSpPr>
            <a:stCxn id="2804" idx="7"/>
            <a:endCxn id="2835" idx="2"/>
          </p:cNvCxnSpPr>
          <p:nvPr/>
        </p:nvCxnSpPr>
        <p:spPr>
          <a:xfrm rot="10800000" flipH="1">
            <a:off x="4616932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1" name="Google Shape;2841;p102"/>
          <p:cNvCxnSpPr>
            <a:stCxn id="2808" idx="7"/>
            <a:endCxn id="2835" idx="2"/>
          </p:cNvCxnSpPr>
          <p:nvPr/>
        </p:nvCxnSpPr>
        <p:spPr>
          <a:xfrm rot="10800000" flipH="1">
            <a:off x="3994375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2" name="Google Shape;2842;p102"/>
          <p:cNvCxnSpPr>
            <a:endCxn id="2835" idx="2"/>
          </p:cNvCxnSpPr>
          <p:nvPr/>
        </p:nvCxnSpPr>
        <p:spPr>
          <a:xfrm rot="10800000" flipH="1">
            <a:off x="5239381" y="3589443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3" name="Google Shape;2843;p102"/>
          <p:cNvCxnSpPr>
            <a:stCxn id="2810" idx="0"/>
            <a:endCxn id="2826" idx="2"/>
          </p:cNvCxnSpPr>
          <p:nvPr/>
        </p:nvCxnSpPr>
        <p:spPr>
          <a:xfrm rot="10800000">
            <a:off x="6433818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4" name="Google Shape;2844;p102"/>
          <p:cNvCxnSpPr>
            <a:stCxn id="2800" idx="0"/>
            <a:endCxn id="2835" idx="2"/>
          </p:cNvCxnSpPr>
          <p:nvPr/>
        </p:nvCxnSpPr>
        <p:spPr>
          <a:xfrm rot="10800000">
            <a:off x="5811260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5" name="Google Shape;2845;p102"/>
          <p:cNvCxnSpPr>
            <a:stCxn id="2804" idx="7"/>
            <a:endCxn id="2846" idx="2"/>
          </p:cNvCxnSpPr>
          <p:nvPr/>
        </p:nvCxnSpPr>
        <p:spPr>
          <a:xfrm rot="10800000" flipH="1">
            <a:off x="4616932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7" name="Google Shape;2847;p102"/>
          <p:cNvCxnSpPr>
            <a:stCxn id="2813" idx="1"/>
            <a:endCxn id="2846" idx="2"/>
          </p:cNvCxnSpPr>
          <p:nvPr/>
        </p:nvCxnSpPr>
        <p:spPr>
          <a:xfrm rot="10800000">
            <a:off x="5188546" y="35895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8" name="Google Shape;2848;p102"/>
          <p:cNvCxnSpPr>
            <a:stCxn id="2810" idx="1"/>
            <a:endCxn id="2846" idx="2"/>
          </p:cNvCxnSpPr>
          <p:nvPr/>
        </p:nvCxnSpPr>
        <p:spPr>
          <a:xfrm rot="10800000">
            <a:off x="5188731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9" name="Google Shape;2849;p102"/>
          <p:cNvCxnSpPr>
            <a:stCxn id="2800" idx="1"/>
            <a:endCxn id="2846" idx="2"/>
          </p:cNvCxnSpPr>
          <p:nvPr/>
        </p:nvCxnSpPr>
        <p:spPr>
          <a:xfrm rot="10800000">
            <a:off x="5188674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0" name="Google Shape;2850;p102"/>
          <p:cNvCxnSpPr>
            <a:stCxn id="2817" idx="1"/>
            <a:endCxn id="2846" idx="2"/>
          </p:cNvCxnSpPr>
          <p:nvPr/>
        </p:nvCxnSpPr>
        <p:spPr>
          <a:xfrm rot="10800000">
            <a:off x="5188603" y="35895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1" name="Google Shape;2851;p102"/>
          <p:cNvCxnSpPr>
            <a:stCxn id="2797" idx="7"/>
            <a:endCxn id="2846" idx="2"/>
          </p:cNvCxnSpPr>
          <p:nvPr/>
        </p:nvCxnSpPr>
        <p:spPr>
          <a:xfrm rot="10800000" flipH="1">
            <a:off x="3371817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2" name="Google Shape;2852;p102"/>
          <p:cNvCxnSpPr>
            <a:endCxn id="2846" idx="2"/>
          </p:cNvCxnSpPr>
          <p:nvPr/>
        </p:nvCxnSpPr>
        <p:spPr>
          <a:xfrm rot="10800000" flipH="1">
            <a:off x="3994323" y="3589443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3" name="Google Shape;2853;p102"/>
          <p:cNvCxnSpPr>
            <a:stCxn id="2806" idx="7"/>
            <a:endCxn id="2846" idx="2"/>
          </p:cNvCxnSpPr>
          <p:nvPr/>
        </p:nvCxnSpPr>
        <p:spPr>
          <a:xfrm rot="10800000" flipH="1">
            <a:off x="2749260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4" name="Google Shape;2854;p102"/>
          <p:cNvCxnSpPr>
            <a:stCxn id="2802" idx="0"/>
            <a:endCxn id="2846" idx="2"/>
          </p:cNvCxnSpPr>
          <p:nvPr/>
        </p:nvCxnSpPr>
        <p:spPr>
          <a:xfrm rot="10800000">
            <a:off x="5188703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5" name="Google Shape;2855;p102"/>
          <p:cNvCxnSpPr>
            <a:stCxn id="2802" idx="1"/>
            <a:endCxn id="2856" idx="2"/>
          </p:cNvCxnSpPr>
          <p:nvPr/>
        </p:nvCxnSpPr>
        <p:spPr>
          <a:xfrm rot="10800000">
            <a:off x="4566116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7" name="Google Shape;2857;p102"/>
          <p:cNvCxnSpPr>
            <a:stCxn id="2817" idx="1"/>
            <a:endCxn id="2856" idx="2"/>
          </p:cNvCxnSpPr>
          <p:nvPr/>
        </p:nvCxnSpPr>
        <p:spPr>
          <a:xfrm rot="10800000">
            <a:off x="4566103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8" name="Google Shape;2858;p102"/>
          <p:cNvCxnSpPr>
            <a:stCxn id="2813" idx="1"/>
            <a:endCxn id="2856" idx="2"/>
          </p:cNvCxnSpPr>
          <p:nvPr/>
        </p:nvCxnSpPr>
        <p:spPr>
          <a:xfrm rot="10800000">
            <a:off x="4566046" y="35895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9" name="Google Shape;2859;p102"/>
          <p:cNvCxnSpPr>
            <a:stCxn id="2810" idx="1"/>
            <a:endCxn id="2856" idx="2"/>
          </p:cNvCxnSpPr>
          <p:nvPr/>
        </p:nvCxnSpPr>
        <p:spPr>
          <a:xfrm rot="10800000">
            <a:off x="4565931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0" name="Google Shape;2860;p102"/>
          <p:cNvCxnSpPr>
            <a:stCxn id="2800" idx="1"/>
            <a:endCxn id="2856" idx="2"/>
          </p:cNvCxnSpPr>
          <p:nvPr/>
        </p:nvCxnSpPr>
        <p:spPr>
          <a:xfrm rot="10800000">
            <a:off x="4566174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1" name="Google Shape;2861;p102"/>
          <p:cNvCxnSpPr>
            <a:stCxn id="2797" idx="7"/>
            <a:endCxn id="2856" idx="2"/>
          </p:cNvCxnSpPr>
          <p:nvPr/>
        </p:nvCxnSpPr>
        <p:spPr>
          <a:xfrm rot="10800000" flipH="1">
            <a:off x="3371817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2" name="Google Shape;2862;p102"/>
          <p:cNvCxnSpPr>
            <a:stCxn id="2806" idx="7"/>
            <a:endCxn id="2856" idx="2"/>
          </p:cNvCxnSpPr>
          <p:nvPr/>
        </p:nvCxnSpPr>
        <p:spPr>
          <a:xfrm rot="10800000" flipH="1">
            <a:off x="2749260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3" name="Google Shape;2863;p102"/>
          <p:cNvCxnSpPr>
            <a:stCxn id="2808" idx="7"/>
            <a:endCxn id="2856" idx="2"/>
          </p:cNvCxnSpPr>
          <p:nvPr/>
        </p:nvCxnSpPr>
        <p:spPr>
          <a:xfrm rot="10800000" flipH="1">
            <a:off x="3994375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4" name="Google Shape;2864;p102"/>
          <p:cNvCxnSpPr>
            <a:stCxn id="2804" idx="0"/>
            <a:endCxn id="2856" idx="2"/>
          </p:cNvCxnSpPr>
          <p:nvPr/>
        </p:nvCxnSpPr>
        <p:spPr>
          <a:xfrm rot="10800000">
            <a:off x="4566146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5" name="Google Shape;2865;p102"/>
          <p:cNvCxnSpPr>
            <a:stCxn id="2802" idx="1"/>
            <a:endCxn id="2866" idx="2"/>
          </p:cNvCxnSpPr>
          <p:nvPr/>
        </p:nvCxnSpPr>
        <p:spPr>
          <a:xfrm rot="10800000">
            <a:off x="3943616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7" name="Google Shape;2867;p102"/>
          <p:cNvCxnSpPr>
            <a:stCxn id="2800" idx="1"/>
            <a:endCxn id="2866" idx="2"/>
          </p:cNvCxnSpPr>
          <p:nvPr/>
        </p:nvCxnSpPr>
        <p:spPr>
          <a:xfrm rot="10800000">
            <a:off x="3943374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8" name="Google Shape;2868;p102"/>
          <p:cNvCxnSpPr>
            <a:stCxn id="2810" idx="1"/>
            <a:endCxn id="2866" idx="2"/>
          </p:cNvCxnSpPr>
          <p:nvPr/>
        </p:nvCxnSpPr>
        <p:spPr>
          <a:xfrm rot="10800000">
            <a:off x="3943431" y="35895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9" name="Google Shape;2869;p102"/>
          <p:cNvCxnSpPr>
            <a:stCxn id="2813" idx="1"/>
            <a:endCxn id="2866" idx="2"/>
          </p:cNvCxnSpPr>
          <p:nvPr/>
        </p:nvCxnSpPr>
        <p:spPr>
          <a:xfrm rot="10800000">
            <a:off x="3943546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0" name="Google Shape;2870;p102"/>
          <p:cNvCxnSpPr>
            <a:stCxn id="2817" idx="1"/>
            <a:endCxn id="2866" idx="2"/>
          </p:cNvCxnSpPr>
          <p:nvPr/>
        </p:nvCxnSpPr>
        <p:spPr>
          <a:xfrm rot="10800000">
            <a:off x="3943603" y="35895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1" name="Google Shape;2871;p102"/>
          <p:cNvCxnSpPr>
            <a:stCxn id="2806" idx="7"/>
            <a:endCxn id="2872" idx="2"/>
          </p:cNvCxnSpPr>
          <p:nvPr/>
        </p:nvCxnSpPr>
        <p:spPr>
          <a:xfrm rot="10800000" flipH="1">
            <a:off x="2749260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3" name="Google Shape;2873;p102"/>
          <p:cNvCxnSpPr>
            <a:stCxn id="2808" idx="1"/>
            <a:endCxn id="2872" idx="2"/>
          </p:cNvCxnSpPr>
          <p:nvPr/>
        </p:nvCxnSpPr>
        <p:spPr>
          <a:xfrm rot="10800000">
            <a:off x="3321001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4" name="Google Shape;2874;p102"/>
          <p:cNvCxnSpPr>
            <a:stCxn id="2804" idx="1"/>
            <a:endCxn id="2872" idx="2"/>
          </p:cNvCxnSpPr>
          <p:nvPr/>
        </p:nvCxnSpPr>
        <p:spPr>
          <a:xfrm rot="10800000">
            <a:off x="3321059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5" name="Google Shape;2875;p102"/>
          <p:cNvCxnSpPr>
            <a:stCxn id="2802" idx="1"/>
            <a:endCxn id="2872" idx="2"/>
          </p:cNvCxnSpPr>
          <p:nvPr/>
        </p:nvCxnSpPr>
        <p:spPr>
          <a:xfrm rot="10800000">
            <a:off x="3320816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6" name="Google Shape;2876;p102"/>
          <p:cNvCxnSpPr>
            <a:stCxn id="2800" idx="1"/>
            <a:endCxn id="2872" idx="2"/>
          </p:cNvCxnSpPr>
          <p:nvPr/>
        </p:nvCxnSpPr>
        <p:spPr>
          <a:xfrm rot="10800000">
            <a:off x="3320874" y="35895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7" name="Google Shape;2877;p102"/>
          <p:cNvCxnSpPr>
            <a:stCxn id="2810" idx="1"/>
            <a:endCxn id="2872" idx="2"/>
          </p:cNvCxnSpPr>
          <p:nvPr/>
        </p:nvCxnSpPr>
        <p:spPr>
          <a:xfrm rot="10800000">
            <a:off x="3320931" y="35895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8" name="Google Shape;2878;p102"/>
          <p:cNvCxnSpPr>
            <a:stCxn id="2813" idx="1"/>
            <a:endCxn id="2872" idx="2"/>
          </p:cNvCxnSpPr>
          <p:nvPr/>
        </p:nvCxnSpPr>
        <p:spPr>
          <a:xfrm rot="10800000">
            <a:off x="3321046" y="35895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9" name="Google Shape;2879;p102"/>
          <p:cNvCxnSpPr>
            <a:endCxn id="2872" idx="2"/>
          </p:cNvCxnSpPr>
          <p:nvPr/>
        </p:nvCxnSpPr>
        <p:spPr>
          <a:xfrm rot="10800000">
            <a:off x="3320951" y="3589443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0" name="Google Shape;2880;p102"/>
          <p:cNvCxnSpPr>
            <a:stCxn id="2797" idx="7"/>
            <a:endCxn id="2866" idx="2"/>
          </p:cNvCxnSpPr>
          <p:nvPr/>
        </p:nvCxnSpPr>
        <p:spPr>
          <a:xfrm rot="10800000" flipH="1">
            <a:off x="3371817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1" name="Google Shape;2881;p102"/>
          <p:cNvCxnSpPr>
            <a:stCxn id="2806" idx="7"/>
            <a:endCxn id="2866" idx="2"/>
          </p:cNvCxnSpPr>
          <p:nvPr/>
        </p:nvCxnSpPr>
        <p:spPr>
          <a:xfrm rot="10800000" flipH="1">
            <a:off x="2749260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2" name="Google Shape;2882;p102"/>
          <p:cNvCxnSpPr>
            <a:stCxn id="2813" idx="1"/>
            <a:endCxn id="2883" idx="2"/>
          </p:cNvCxnSpPr>
          <p:nvPr/>
        </p:nvCxnSpPr>
        <p:spPr>
          <a:xfrm rot="10800000">
            <a:off x="2698246" y="3589561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4" name="Google Shape;2884;p102"/>
          <p:cNvCxnSpPr>
            <a:stCxn id="2817" idx="1"/>
            <a:endCxn id="2883" idx="2"/>
          </p:cNvCxnSpPr>
          <p:nvPr/>
        </p:nvCxnSpPr>
        <p:spPr>
          <a:xfrm rot="10800000">
            <a:off x="2698303" y="3589561"/>
            <a:ext cx="55524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5" name="Google Shape;2885;p102"/>
          <p:cNvCxnSpPr>
            <a:endCxn id="2883" idx="2"/>
          </p:cNvCxnSpPr>
          <p:nvPr/>
        </p:nvCxnSpPr>
        <p:spPr>
          <a:xfrm rot="10800000">
            <a:off x="2698394" y="3589443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6" name="Google Shape;2886;p102"/>
          <p:cNvCxnSpPr>
            <a:endCxn id="2883" idx="2"/>
          </p:cNvCxnSpPr>
          <p:nvPr/>
        </p:nvCxnSpPr>
        <p:spPr>
          <a:xfrm rot="10800000">
            <a:off x="2698394" y="3589443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7" name="Google Shape;2887;p102"/>
          <p:cNvCxnSpPr>
            <a:stCxn id="2804" idx="1"/>
            <a:endCxn id="2883" idx="2"/>
          </p:cNvCxnSpPr>
          <p:nvPr/>
        </p:nvCxnSpPr>
        <p:spPr>
          <a:xfrm rot="10800000">
            <a:off x="2698259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8" name="Google Shape;2888;p102"/>
          <p:cNvCxnSpPr>
            <a:stCxn id="2797" idx="1"/>
            <a:endCxn id="2883" idx="2"/>
          </p:cNvCxnSpPr>
          <p:nvPr/>
        </p:nvCxnSpPr>
        <p:spPr>
          <a:xfrm rot="10800000">
            <a:off x="2698444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9" name="Google Shape;2889;p102"/>
          <p:cNvCxnSpPr>
            <a:stCxn id="2808" idx="1"/>
            <a:endCxn id="2883" idx="2"/>
          </p:cNvCxnSpPr>
          <p:nvPr/>
        </p:nvCxnSpPr>
        <p:spPr>
          <a:xfrm rot="10800000">
            <a:off x="2698501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0" name="Google Shape;2890;p102"/>
          <p:cNvCxnSpPr>
            <a:stCxn id="2891" idx="3"/>
            <a:endCxn id="2892" idx="7"/>
          </p:cNvCxnSpPr>
          <p:nvPr/>
        </p:nvCxnSpPr>
        <p:spPr>
          <a:xfrm flipH="1">
            <a:off x="2749246" y="44054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3" name="Google Shape;2893;p102"/>
          <p:cNvCxnSpPr>
            <a:endCxn id="2892" idx="7"/>
          </p:cNvCxnSpPr>
          <p:nvPr/>
        </p:nvCxnSpPr>
        <p:spPr>
          <a:xfrm flipH="1">
            <a:off x="2749261" y="4400807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4" name="Google Shape;2894;p102"/>
          <p:cNvCxnSpPr>
            <a:stCxn id="2895" idx="5"/>
            <a:endCxn id="2896" idx="1"/>
          </p:cNvCxnSpPr>
          <p:nvPr/>
        </p:nvCxnSpPr>
        <p:spPr>
          <a:xfrm>
            <a:off x="4616932" y="44054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7" name="Google Shape;2897;p102"/>
          <p:cNvCxnSpPr>
            <a:stCxn id="2898" idx="5"/>
            <a:endCxn id="2896" idx="1"/>
          </p:cNvCxnSpPr>
          <p:nvPr/>
        </p:nvCxnSpPr>
        <p:spPr>
          <a:xfrm>
            <a:off x="3371817" y="44054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9" name="Google Shape;2899;p102"/>
          <p:cNvCxnSpPr>
            <a:endCxn id="2900" idx="1"/>
          </p:cNvCxnSpPr>
          <p:nvPr/>
        </p:nvCxnSpPr>
        <p:spPr>
          <a:xfrm>
            <a:off x="2749132" y="4405307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1" name="Google Shape;2901;p102"/>
          <p:cNvCxnSpPr>
            <a:stCxn id="2902" idx="5"/>
            <a:endCxn id="2896" idx="1"/>
          </p:cNvCxnSpPr>
          <p:nvPr/>
        </p:nvCxnSpPr>
        <p:spPr>
          <a:xfrm>
            <a:off x="2749260" y="4405457"/>
            <a:ext cx="5501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3" name="Google Shape;2903;p102"/>
          <p:cNvCxnSpPr>
            <a:stCxn id="2902" idx="5"/>
            <a:endCxn id="2904" idx="1"/>
          </p:cNvCxnSpPr>
          <p:nvPr/>
        </p:nvCxnSpPr>
        <p:spPr>
          <a:xfrm>
            <a:off x="2749260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5" name="Google Shape;2905;p102"/>
          <p:cNvCxnSpPr>
            <a:stCxn id="2906" idx="5"/>
            <a:endCxn id="2896" idx="1"/>
          </p:cNvCxnSpPr>
          <p:nvPr/>
        </p:nvCxnSpPr>
        <p:spPr>
          <a:xfrm>
            <a:off x="3994375" y="44054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7" name="Google Shape;2907;p102"/>
          <p:cNvCxnSpPr>
            <a:stCxn id="2892" idx="5"/>
            <a:endCxn id="2908" idx="0"/>
          </p:cNvCxnSpPr>
          <p:nvPr/>
        </p:nvCxnSpPr>
        <p:spPr>
          <a:xfrm>
            <a:off x="2749261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9" name="Google Shape;2909;p102"/>
          <p:cNvCxnSpPr>
            <a:stCxn id="2910" idx="4"/>
            <a:endCxn id="2908" idx="0"/>
          </p:cNvCxnSpPr>
          <p:nvPr/>
        </p:nvCxnSpPr>
        <p:spPr>
          <a:xfrm>
            <a:off x="3321031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1" name="Google Shape;2911;p102"/>
          <p:cNvCxnSpPr>
            <a:stCxn id="2912" idx="3"/>
            <a:endCxn id="2908" idx="0"/>
          </p:cNvCxnSpPr>
          <p:nvPr/>
        </p:nvCxnSpPr>
        <p:spPr>
          <a:xfrm flipH="1">
            <a:off x="3321002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3" name="Google Shape;2913;p102"/>
          <p:cNvCxnSpPr>
            <a:stCxn id="2914" idx="3"/>
            <a:endCxn id="2908" idx="0"/>
          </p:cNvCxnSpPr>
          <p:nvPr/>
        </p:nvCxnSpPr>
        <p:spPr>
          <a:xfrm flipH="1">
            <a:off x="3321059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5" name="Google Shape;2915;p102"/>
          <p:cNvCxnSpPr>
            <a:stCxn id="2916" idx="3"/>
            <a:endCxn id="2908" idx="0"/>
          </p:cNvCxnSpPr>
          <p:nvPr/>
        </p:nvCxnSpPr>
        <p:spPr>
          <a:xfrm flipH="1">
            <a:off x="3320817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7" name="Google Shape;2917;p102"/>
          <p:cNvCxnSpPr>
            <a:stCxn id="2904" idx="3"/>
            <a:endCxn id="2908" idx="0"/>
          </p:cNvCxnSpPr>
          <p:nvPr/>
        </p:nvCxnSpPr>
        <p:spPr>
          <a:xfrm flipH="1">
            <a:off x="3320874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8" name="Google Shape;2918;p102"/>
          <p:cNvCxnSpPr>
            <a:stCxn id="2900" idx="3"/>
          </p:cNvCxnSpPr>
          <p:nvPr/>
        </p:nvCxnSpPr>
        <p:spPr>
          <a:xfrm flipH="1">
            <a:off x="3320932" y="48626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9" name="Google Shape;2919;p102"/>
          <p:cNvCxnSpPr>
            <a:stCxn id="2920" idx="3"/>
            <a:endCxn id="2908" idx="0"/>
          </p:cNvCxnSpPr>
          <p:nvPr/>
        </p:nvCxnSpPr>
        <p:spPr>
          <a:xfrm flipH="1">
            <a:off x="3321046" y="48626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1" name="Google Shape;2921;p102"/>
          <p:cNvCxnSpPr>
            <a:stCxn id="2896" idx="3"/>
            <a:endCxn id="2908" idx="0"/>
          </p:cNvCxnSpPr>
          <p:nvPr/>
        </p:nvCxnSpPr>
        <p:spPr>
          <a:xfrm flipH="1">
            <a:off x="3320804" y="4862680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2" name="Google Shape;2922;p102"/>
          <p:cNvCxnSpPr>
            <a:stCxn id="2912" idx="4"/>
            <a:endCxn id="2923" idx="0"/>
          </p:cNvCxnSpPr>
          <p:nvPr/>
        </p:nvCxnSpPr>
        <p:spPr>
          <a:xfrm>
            <a:off x="3943589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4" name="Google Shape;2924;p102"/>
          <p:cNvCxnSpPr>
            <a:stCxn id="2910" idx="5"/>
            <a:endCxn id="2923" idx="0"/>
          </p:cNvCxnSpPr>
          <p:nvPr/>
        </p:nvCxnSpPr>
        <p:spPr>
          <a:xfrm>
            <a:off x="3371818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5" name="Google Shape;2925;p102"/>
          <p:cNvCxnSpPr>
            <a:stCxn id="2892" idx="5"/>
            <a:endCxn id="2923" idx="0"/>
          </p:cNvCxnSpPr>
          <p:nvPr/>
        </p:nvCxnSpPr>
        <p:spPr>
          <a:xfrm>
            <a:off x="2749261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6" name="Google Shape;2926;p102"/>
          <p:cNvCxnSpPr>
            <a:stCxn id="2914" idx="3"/>
            <a:endCxn id="2923" idx="0"/>
          </p:cNvCxnSpPr>
          <p:nvPr/>
        </p:nvCxnSpPr>
        <p:spPr>
          <a:xfrm flipH="1">
            <a:off x="3943559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7" name="Google Shape;2927;p102"/>
          <p:cNvCxnSpPr>
            <a:stCxn id="2916" idx="3"/>
            <a:endCxn id="2923" idx="0"/>
          </p:cNvCxnSpPr>
          <p:nvPr/>
        </p:nvCxnSpPr>
        <p:spPr>
          <a:xfrm flipH="1">
            <a:off x="3943617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8" name="Google Shape;2928;p102"/>
          <p:cNvCxnSpPr>
            <a:stCxn id="2904" idx="3"/>
            <a:endCxn id="2923" idx="0"/>
          </p:cNvCxnSpPr>
          <p:nvPr/>
        </p:nvCxnSpPr>
        <p:spPr>
          <a:xfrm flipH="1">
            <a:off x="3943374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9" name="Google Shape;2929;p102"/>
          <p:cNvCxnSpPr>
            <a:stCxn id="2900" idx="3"/>
            <a:endCxn id="2923" idx="0"/>
          </p:cNvCxnSpPr>
          <p:nvPr/>
        </p:nvCxnSpPr>
        <p:spPr>
          <a:xfrm flipH="1">
            <a:off x="3943432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0" name="Google Shape;2930;p102"/>
          <p:cNvCxnSpPr>
            <a:stCxn id="2920" idx="3"/>
            <a:endCxn id="2923" idx="0"/>
          </p:cNvCxnSpPr>
          <p:nvPr/>
        </p:nvCxnSpPr>
        <p:spPr>
          <a:xfrm flipH="1">
            <a:off x="3943546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1" name="Google Shape;2931;p102"/>
          <p:cNvCxnSpPr>
            <a:stCxn id="2896" idx="3"/>
            <a:endCxn id="2923" idx="0"/>
          </p:cNvCxnSpPr>
          <p:nvPr/>
        </p:nvCxnSpPr>
        <p:spPr>
          <a:xfrm flipH="1">
            <a:off x="3943604" y="48626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2" name="Google Shape;2932;p102"/>
          <p:cNvCxnSpPr>
            <a:stCxn id="2896" idx="3"/>
            <a:endCxn id="2933" idx="0"/>
          </p:cNvCxnSpPr>
          <p:nvPr/>
        </p:nvCxnSpPr>
        <p:spPr>
          <a:xfrm flipH="1">
            <a:off x="4566104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4" name="Google Shape;2934;p102"/>
          <p:cNvCxnSpPr>
            <a:stCxn id="2920" idx="3"/>
            <a:endCxn id="2933" idx="0"/>
          </p:cNvCxnSpPr>
          <p:nvPr/>
        </p:nvCxnSpPr>
        <p:spPr>
          <a:xfrm flipH="1">
            <a:off x="4566046" y="48626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5" name="Google Shape;2935;p102"/>
          <p:cNvCxnSpPr>
            <a:stCxn id="2900" idx="3"/>
            <a:endCxn id="2933" idx="0"/>
          </p:cNvCxnSpPr>
          <p:nvPr/>
        </p:nvCxnSpPr>
        <p:spPr>
          <a:xfrm flipH="1">
            <a:off x="4565932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6" name="Google Shape;2936;p102"/>
          <p:cNvCxnSpPr>
            <a:stCxn id="2904" idx="3"/>
            <a:endCxn id="2933" idx="0"/>
          </p:cNvCxnSpPr>
          <p:nvPr/>
        </p:nvCxnSpPr>
        <p:spPr>
          <a:xfrm flipH="1">
            <a:off x="4566174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7" name="Google Shape;2937;p102"/>
          <p:cNvCxnSpPr>
            <a:stCxn id="2916" idx="3"/>
            <a:endCxn id="2933" idx="0"/>
          </p:cNvCxnSpPr>
          <p:nvPr/>
        </p:nvCxnSpPr>
        <p:spPr>
          <a:xfrm flipH="1">
            <a:off x="4566117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8" name="Google Shape;2938;p102"/>
          <p:cNvCxnSpPr>
            <a:stCxn id="2914" idx="4"/>
            <a:endCxn id="2933" idx="0"/>
          </p:cNvCxnSpPr>
          <p:nvPr/>
        </p:nvCxnSpPr>
        <p:spPr>
          <a:xfrm>
            <a:off x="4566146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9" name="Google Shape;2939;p102"/>
          <p:cNvCxnSpPr>
            <a:stCxn id="2912" idx="5"/>
            <a:endCxn id="2933" idx="0"/>
          </p:cNvCxnSpPr>
          <p:nvPr/>
        </p:nvCxnSpPr>
        <p:spPr>
          <a:xfrm>
            <a:off x="3994376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0" name="Google Shape;2940;p102"/>
          <p:cNvCxnSpPr>
            <a:stCxn id="2910" idx="5"/>
            <a:endCxn id="2933" idx="0"/>
          </p:cNvCxnSpPr>
          <p:nvPr/>
        </p:nvCxnSpPr>
        <p:spPr>
          <a:xfrm>
            <a:off x="3371818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1" name="Google Shape;2941;p102"/>
          <p:cNvCxnSpPr>
            <a:stCxn id="2892" idx="5"/>
            <a:endCxn id="2933" idx="0"/>
          </p:cNvCxnSpPr>
          <p:nvPr/>
        </p:nvCxnSpPr>
        <p:spPr>
          <a:xfrm>
            <a:off x="2749261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2" name="Google Shape;2942;p102"/>
          <p:cNvCxnSpPr>
            <a:stCxn id="2892" idx="4"/>
            <a:endCxn id="2943" idx="0"/>
          </p:cNvCxnSpPr>
          <p:nvPr/>
        </p:nvCxnSpPr>
        <p:spPr>
          <a:xfrm>
            <a:off x="2698474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4" name="Google Shape;2944;p102"/>
          <p:cNvCxnSpPr>
            <a:stCxn id="2910" idx="3"/>
            <a:endCxn id="2943" idx="0"/>
          </p:cNvCxnSpPr>
          <p:nvPr/>
        </p:nvCxnSpPr>
        <p:spPr>
          <a:xfrm flipH="1">
            <a:off x="2698445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5" name="Google Shape;2945;p102"/>
          <p:cNvCxnSpPr>
            <a:stCxn id="2912" idx="3"/>
            <a:endCxn id="2943" idx="0"/>
          </p:cNvCxnSpPr>
          <p:nvPr/>
        </p:nvCxnSpPr>
        <p:spPr>
          <a:xfrm flipH="1">
            <a:off x="2698502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6" name="Google Shape;2946;p102"/>
          <p:cNvCxnSpPr>
            <a:stCxn id="2914" idx="3"/>
            <a:endCxn id="2943" idx="0"/>
          </p:cNvCxnSpPr>
          <p:nvPr/>
        </p:nvCxnSpPr>
        <p:spPr>
          <a:xfrm flipH="1">
            <a:off x="2698259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7" name="Google Shape;2947;p102"/>
          <p:cNvCxnSpPr>
            <a:stCxn id="2916" idx="3"/>
            <a:endCxn id="2943" idx="0"/>
          </p:cNvCxnSpPr>
          <p:nvPr/>
        </p:nvCxnSpPr>
        <p:spPr>
          <a:xfrm flipH="1">
            <a:off x="2698317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8" name="Google Shape;2948;p102"/>
          <p:cNvCxnSpPr>
            <a:stCxn id="2904" idx="3"/>
            <a:endCxn id="2943" idx="0"/>
          </p:cNvCxnSpPr>
          <p:nvPr/>
        </p:nvCxnSpPr>
        <p:spPr>
          <a:xfrm flipH="1">
            <a:off x="2698374" y="48626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9" name="Google Shape;2949;p102"/>
          <p:cNvCxnSpPr>
            <a:stCxn id="2900" idx="3"/>
            <a:endCxn id="2943" idx="0"/>
          </p:cNvCxnSpPr>
          <p:nvPr/>
        </p:nvCxnSpPr>
        <p:spPr>
          <a:xfrm flipH="1">
            <a:off x="2698432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0" name="Google Shape;2950;p102"/>
          <p:cNvCxnSpPr>
            <a:stCxn id="2920" idx="3"/>
            <a:endCxn id="2943" idx="0"/>
          </p:cNvCxnSpPr>
          <p:nvPr/>
        </p:nvCxnSpPr>
        <p:spPr>
          <a:xfrm flipH="1">
            <a:off x="2698246" y="4862680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1" name="Google Shape;2951;p102"/>
          <p:cNvCxnSpPr>
            <a:stCxn id="2896" idx="3"/>
            <a:endCxn id="2943" idx="0"/>
          </p:cNvCxnSpPr>
          <p:nvPr/>
        </p:nvCxnSpPr>
        <p:spPr>
          <a:xfrm flipH="1">
            <a:off x="2698304" y="4862680"/>
            <a:ext cx="55524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2" name="Google Shape;2952;p102"/>
          <p:cNvCxnSpPr>
            <a:stCxn id="2916" idx="4"/>
            <a:endCxn id="2953" idx="0"/>
          </p:cNvCxnSpPr>
          <p:nvPr/>
        </p:nvCxnSpPr>
        <p:spPr>
          <a:xfrm>
            <a:off x="5188704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4" name="Google Shape;2954;p102"/>
          <p:cNvCxnSpPr>
            <a:stCxn id="2904" idx="3"/>
            <a:endCxn id="2953" idx="0"/>
          </p:cNvCxnSpPr>
          <p:nvPr/>
        </p:nvCxnSpPr>
        <p:spPr>
          <a:xfrm flipH="1">
            <a:off x="5188674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5" name="Google Shape;2955;p102"/>
          <p:cNvCxnSpPr>
            <a:stCxn id="2900" idx="3"/>
            <a:endCxn id="2953" idx="0"/>
          </p:cNvCxnSpPr>
          <p:nvPr/>
        </p:nvCxnSpPr>
        <p:spPr>
          <a:xfrm flipH="1">
            <a:off x="5188732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6" name="Google Shape;2956;p102"/>
          <p:cNvCxnSpPr>
            <a:stCxn id="2920" idx="3"/>
            <a:endCxn id="2953" idx="0"/>
          </p:cNvCxnSpPr>
          <p:nvPr/>
        </p:nvCxnSpPr>
        <p:spPr>
          <a:xfrm flipH="1">
            <a:off x="5188546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7" name="Google Shape;2957;p102"/>
          <p:cNvCxnSpPr>
            <a:stCxn id="2896" idx="3"/>
            <a:endCxn id="2953" idx="0"/>
          </p:cNvCxnSpPr>
          <p:nvPr/>
        </p:nvCxnSpPr>
        <p:spPr>
          <a:xfrm flipH="1">
            <a:off x="5188604" y="48626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8" name="Google Shape;2958;p102"/>
          <p:cNvCxnSpPr>
            <a:stCxn id="2914" idx="5"/>
            <a:endCxn id="2953" idx="0"/>
          </p:cNvCxnSpPr>
          <p:nvPr/>
        </p:nvCxnSpPr>
        <p:spPr>
          <a:xfrm>
            <a:off x="4616933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9" name="Google Shape;2959;p102"/>
          <p:cNvCxnSpPr>
            <a:stCxn id="2912" idx="5"/>
            <a:endCxn id="2953" idx="0"/>
          </p:cNvCxnSpPr>
          <p:nvPr/>
        </p:nvCxnSpPr>
        <p:spPr>
          <a:xfrm>
            <a:off x="3994376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0" name="Google Shape;2960;p102"/>
          <p:cNvCxnSpPr>
            <a:stCxn id="2910" idx="5"/>
            <a:endCxn id="2953" idx="0"/>
          </p:cNvCxnSpPr>
          <p:nvPr/>
        </p:nvCxnSpPr>
        <p:spPr>
          <a:xfrm>
            <a:off x="3371818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1" name="Google Shape;2961;p102"/>
          <p:cNvCxnSpPr>
            <a:stCxn id="2892" idx="5"/>
            <a:endCxn id="2953" idx="0"/>
          </p:cNvCxnSpPr>
          <p:nvPr/>
        </p:nvCxnSpPr>
        <p:spPr>
          <a:xfrm>
            <a:off x="2749261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2" name="Google Shape;2962;p102"/>
          <p:cNvCxnSpPr>
            <a:stCxn id="2900" idx="4"/>
            <a:endCxn id="2963" idx="0"/>
          </p:cNvCxnSpPr>
          <p:nvPr/>
        </p:nvCxnSpPr>
        <p:spPr>
          <a:xfrm>
            <a:off x="6433818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4" name="Google Shape;2964;p102"/>
          <p:cNvCxnSpPr>
            <a:stCxn id="2920" idx="3"/>
            <a:endCxn id="2963" idx="0"/>
          </p:cNvCxnSpPr>
          <p:nvPr/>
        </p:nvCxnSpPr>
        <p:spPr>
          <a:xfrm flipH="1">
            <a:off x="6433846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5" name="Google Shape;2965;p102"/>
          <p:cNvCxnSpPr>
            <a:stCxn id="2896" idx="3"/>
            <a:endCxn id="2963" idx="0"/>
          </p:cNvCxnSpPr>
          <p:nvPr/>
        </p:nvCxnSpPr>
        <p:spPr>
          <a:xfrm flipH="1">
            <a:off x="6433604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6" name="Google Shape;2966;p102"/>
          <p:cNvCxnSpPr>
            <a:stCxn id="2904" idx="5"/>
            <a:endCxn id="2963" idx="0"/>
          </p:cNvCxnSpPr>
          <p:nvPr/>
        </p:nvCxnSpPr>
        <p:spPr>
          <a:xfrm>
            <a:off x="5862048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7" name="Google Shape;2967;p102"/>
          <p:cNvCxnSpPr>
            <a:stCxn id="2916" idx="5"/>
            <a:endCxn id="2963" idx="0"/>
          </p:cNvCxnSpPr>
          <p:nvPr/>
        </p:nvCxnSpPr>
        <p:spPr>
          <a:xfrm>
            <a:off x="5239490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8" name="Google Shape;2968;p102"/>
          <p:cNvCxnSpPr>
            <a:stCxn id="2914" idx="5"/>
            <a:endCxn id="2963" idx="0"/>
          </p:cNvCxnSpPr>
          <p:nvPr/>
        </p:nvCxnSpPr>
        <p:spPr>
          <a:xfrm>
            <a:off x="4616933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9" name="Google Shape;2969;p102"/>
          <p:cNvCxnSpPr>
            <a:stCxn id="2912" idx="5"/>
            <a:endCxn id="2963" idx="0"/>
          </p:cNvCxnSpPr>
          <p:nvPr/>
        </p:nvCxnSpPr>
        <p:spPr>
          <a:xfrm>
            <a:off x="3994376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0" name="Google Shape;2970;p102"/>
          <p:cNvCxnSpPr>
            <a:stCxn id="2910" idx="5"/>
            <a:endCxn id="2963" idx="0"/>
          </p:cNvCxnSpPr>
          <p:nvPr/>
        </p:nvCxnSpPr>
        <p:spPr>
          <a:xfrm>
            <a:off x="3371818" y="48626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1" name="Google Shape;2971;p102"/>
          <p:cNvCxnSpPr>
            <a:stCxn id="2892" idx="5"/>
            <a:endCxn id="2963" idx="0"/>
          </p:cNvCxnSpPr>
          <p:nvPr/>
        </p:nvCxnSpPr>
        <p:spPr>
          <a:xfrm>
            <a:off x="2749261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2" name="Google Shape;2972;p102"/>
          <p:cNvCxnSpPr>
            <a:stCxn id="2920" idx="4"/>
            <a:endCxn id="2973" idx="0"/>
          </p:cNvCxnSpPr>
          <p:nvPr/>
        </p:nvCxnSpPr>
        <p:spPr>
          <a:xfrm>
            <a:off x="7678933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4" name="Google Shape;2974;p102"/>
          <p:cNvCxnSpPr>
            <a:stCxn id="2896" idx="3"/>
            <a:endCxn id="2973" idx="0"/>
          </p:cNvCxnSpPr>
          <p:nvPr/>
        </p:nvCxnSpPr>
        <p:spPr>
          <a:xfrm flipH="1">
            <a:off x="7678904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5" name="Google Shape;2975;p102"/>
          <p:cNvCxnSpPr>
            <a:stCxn id="2900" idx="5"/>
            <a:endCxn id="2973" idx="0"/>
          </p:cNvCxnSpPr>
          <p:nvPr/>
        </p:nvCxnSpPr>
        <p:spPr>
          <a:xfrm>
            <a:off x="6484605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6" name="Google Shape;2976;p102"/>
          <p:cNvCxnSpPr>
            <a:stCxn id="2904" idx="5"/>
            <a:endCxn id="2973" idx="0"/>
          </p:cNvCxnSpPr>
          <p:nvPr/>
        </p:nvCxnSpPr>
        <p:spPr>
          <a:xfrm>
            <a:off x="5862048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7" name="Google Shape;2977;p102"/>
          <p:cNvCxnSpPr>
            <a:stCxn id="2916" idx="5"/>
            <a:endCxn id="2973" idx="0"/>
          </p:cNvCxnSpPr>
          <p:nvPr/>
        </p:nvCxnSpPr>
        <p:spPr>
          <a:xfrm>
            <a:off x="5239490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8" name="Google Shape;2978;p102"/>
          <p:cNvCxnSpPr>
            <a:stCxn id="2914" idx="5"/>
            <a:endCxn id="2973" idx="0"/>
          </p:cNvCxnSpPr>
          <p:nvPr/>
        </p:nvCxnSpPr>
        <p:spPr>
          <a:xfrm>
            <a:off x="4616933" y="48626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9" name="Google Shape;2979;p102"/>
          <p:cNvCxnSpPr>
            <a:stCxn id="2912" idx="5"/>
            <a:endCxn id="2973" idx="0"/>
          </p:cNvCxnSpPr>
          <p:nvPr/>
        </p:nvCxnSpPr>
        <p:spPr>
          <a:xfrm>
            <a:off x="3994376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0" name="Google Shape;2980;p102"/>
          <p:cNvCxnSpPr>
            <a:stCxn id="2910" idx="5"/>
            <a:endCxn id="2973" idx="0"/>
          </p:cNvCxnSpPr>
          <p:nvPr/>
        </p:nvCxnSpPr>
        <p:spPr>
          <a:xfrm>
            <a:off x="3371818" y="48626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1" name="Google Shape;2981;p102"/>
          <p:cNvCxnSpPr>
            <a:stCxn id="2892" idx="5"/>
            <a:endCxn id="2973" idx="0"/>
          </p:cNvCxnSpPr>
          <p:nvPr/>
        </p:nvCxnSpPr>
        <p:spPr>
          <a:xfrm>
            <a:off x="2749261" y="4862680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2" name="Google Shape;2982;p102"/>
          <p:cNvCxnSpPr>
            <a:stCxn id="2904" idx="4"/>
            <a:endCxn id="2983" idx="0"/>
          </p:cNvCxnSpPr>
          <p:nvPr/>
        </p:nvCxnSpPr>
        <p:spPr>
          <a:xfrm>
            <a:off x="5811261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4" name="Google Shape;2984;p102"/>
          <p:cNvCxnSpPr>
            <a:stCxn id="2900" idx="3"/>
            <a:endCxn id="2983" idx="0"/>
          </p:cNvCxnSpPr>
          <p:nvPr/>
        </p:nvCxnSpPr>
        <p:spPr>
          <a:xfrm flipH="1">
            <a:off x="5811232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5" name="Google Shape;2985;p102"/>
          <p:cNvCxnSpPr>
            <a:stCxn id="2920" idx="3"/>
            <a:endCxn id="2983" idx="0"/>
          </p:cNvCxnSpPr>
          <p:nvPr/>
        </p:nvCxnSpPr>
        <p:spPr>
          <a:xfrm flipH="1">
            <a:off x="5811046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6" name="Google Shape;2986;p102"/>
          <p:cNvCxnSpPr>
            <a:stCxn id="2896" idx="3"/>
            <a:endCxn id="2983" idx="0"/>
          </p:cNvCxnSpPr>
          <p:nvPr/>
        </p:nvCxnSpPr>
        <p:spPr>
          <a:xfrm flipH="1">
            <a:off x="5811104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7" name="Google Shape;2987;p102"/>
          <p:cNvCxnSpPr>
            <a:stCxn id="2916" idx="5"/>
            <a:endCxn id="2983" idx="0"/>
          </p:cNvCxnSpPr>
          <p:nvPr/>
        </p:nvCxnSpPr>
        <p:spPr>
          <a:xfrm>
            <a:off x="5239490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8" name="Google Shape;2988;p102"/>
          <p:cNvCxnSpPr>
            <a:stCxn id="2914" idx="5"/>
            <a:endCxn id="2983" idx="0"/>
          </p:cNvCxnSpPr>
          <p:nvPr/>
        </p:nvCxnSpPr>
        <p:spPr>
          <a:xfrm>
            <a:off x="4616933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9" name="Google Shape;2989;p102"/>
          <p:cNvCxnSpPr>
            <a:stCxn id="2912" idx="5"/>
            <a:endCxn id="2983" idx="0"/>
          </p:cNvCxnSpPr>
          <p:nvPr/>
        </p:nvCxnSpPr>
        <p:spPr>
          <a:xfrm>
            <a:off x="3994376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0" name="Google Shape;2990;p102"/>
          <p:cNvCxnSpPr>
            <a:stCxn id="2910" idx="5"/>
            <a:endCxn id="2983" idx="0"/>
          </p:cNvCxnSpPr>
          <p:nvPr/>
        </p:nvCxnSpPr>
        <p:spPr>
          <a:xfrm>
            <a:off x="3371818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1" name="Google Shape;2991;p102"/>
          <p:cNvCxnSpPr>
            <a:stCxn id="2892" idx="5"/>
            <a:endCxn id="2983" idx="0"/>
          </p:cNvCxnSpPr>
          <p:nvPr/>
        </p:nvCxnSpPr>
        <p:spPr>
          <a:xfrm>
            <a:off x="2749261" y="48626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2" name="Google Shape;2992;p102"/>
          <p:cNvCxnSpPr>
            <a:stCxn id="2896" idx="4"/>
            <a:endCxn id="2993" idx="0"/>
          </p:cNvCxnSpPr>
          <p:nvPr/>
        </p:nvCxnSpPr>
        <p:spPr>
          <a:xfrm>
            <a:off x="8301490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4" name="Google Shape;2994;p102"/>
          <p:cNvCxnSpPr>
            <a:stCxn id="2920" idx="5"/>
            <a:endCxn id="2993" idx="0"/>
          </p:cNvCxnSpPr>
          <p:nvPr/>
        </p:nvCxnSpPr>
        <p:spPr>
          <a:xfrm>
            <a:off x="7729720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5" name="Google Shape;2995;p102"/>
          <p:cNvCxnSpPr>
            <a:stCxn id="2900" idx="5"/>
            <a:endCxn id="2993" idx="0"/>
          </p:cNvCxnSpPr>
          <p:nvPr/>
        </p:nvCxnSpPr>
        <p:spPr>
          <a:xfrm>
            <a:off x="6484605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6" name="Google Shape;2996;p102"/>
          <p:cNvCxnSpPr>
            <a:stCxn id="2904" idx="5"/>
            <a:endCxn id="2993" idx="0"/>
          </p:cNvCxnSpPr>
          <p:nvPr/>
        </p:nvCxnSpPr>
        <p:spPr>
          <a:xfrm>
            <a:off x="5862048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7" name="Google Shape;2997;p102"/>
          <p:cNvCxnSpPr>
            <a:stCxn id="2916" idx="5"/>
            <a:endCxn id="2993" idx="0"/>
          </p:cNvCxnSpPr>
          <p:nvPr/>
        </p:nvCxnSpPr>
        <p:spPr>
          <a:xfrm>
            <a:off x="5239490" y="48626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8" name="Google Shape;2998;p102"/>
          <p:cNvCxnSpPr>
            <a:stCxn id="2914" idx="5"/>
            <a:endCxn id="2993" idx="0"/>
          </p:cNvCxnSpPr>
          <p:nvPr/>
        </p:nvCxnSpPr>
        <p:spPr>
          <a:xfrm>
            <a:off x="4616933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9" name="Google Shape;2999;p102"/>
          <p:cNvCxnSpPr>
            <a:stCxn id="2912" idx="5"/>
            <a:endCxn id="2993" idx="0"/>
          </p:cNvCxnSpPr>
          <p:nvPr/>
        </p:nvCxnSpPr>
        <p:spPr>
          <a:xfrm>
            <a:off x="3994376" y="48626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0" name="Google Shape;3000;p102"/>
          <p:cNvCxnSpPr>
            <a:stCxn id="2910" idx="5"/>
            <a:endCxn id="2993" idx="0"/>
          </p:cNvCxnSpPr>
          <p:nvPr/>
        </p:nvCxnSpPr>
        <p:spPr>
          <a:xfrm>
            <a:off x="3371818" y="4862680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1" name="Google Shape;3001;p102"/>
          <p:cNvCxnSpPr>
            <a:stCxn id="2892" idx="5"/>
            <a:endCxn id="2993" idx="0"/>
          </p:cNvCxnSpPr>
          <p:nvPr/>
        </p:nvCxnSpPr>
        <p:spPr>
          <a:xfrm>
            <a:off x="2749261" y="4862680"/>
            <a:ext cx="555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2" name="Google Shape;3002;p102"/>
          <p:cNvSpPr/>
          <p:nvPr/>
        </p:nvSpPr>
        <p:spPr>
          <a:xfrm>
            <a:off x="2583009" y="2991794"/>
            <a:ext cx="230700" cy="2262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3" name="Google Shape;3003;p102"/>
          <p:cNvSpPr txBox="1"/>
          <p:nvPr/>
        </p:nvSpPr>
        <p:spPr>
          <a:xfrm>
            <a:off x="6913798" y="3261771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sp>
        <p:nvSpPr>
          <p:cNvPr id="3004" name="Google Shape;3004;p102"/>
          <p:cNvSpPr/>
          <p:nvPr/>
        </p:nvSpPr>
        <p:spPr>
          <a:xfrm>
            <a:off x="2436309" y="2799415"/>
            <a:ext cx="524100" cy="1470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5" name="Google Shape;3005;p102"/>
          <p:cNvSpPr/>
          <p:nvPr/>
        </p:nvSpPr>
        <p:spPr>
          <a:xfrm>
            <a:off x="2529740" y="2417313"/>
            <a:ext cx="337500" cy="337500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aseline="-25000"/>
          </a:p>
        </p:txBody>
      </p:sp>
      <p:cxnSp>
        <p:nvCxnSpPr>
          <p:cNvPr id="3006" name="Google Shape;3006;p102"/>
          <p:cNvCxnSpPr>
            <a:stCxn id="2902" idx="5"/>
            <a:endCxn id="2910" idx="1"/>
          </p:cNvCxnSpPr>
          <p:nvPr/>
        </p:nvCxnSpPr>
        <p:spPr>
          <a:xfrm>
            <a:off x="2749260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7" name="Google Shape;3007;p102"/>
          <p:cNvCxnSpPr>
            <a:stCxn id="2898" idx="4"/>
            <a:endCxn id="2910" idx="0"/>
          </p:cNvCxnSpPr>
          <p:nvPr/>
        </p:nvCxnSpPr>
        <p:spPr>
          <a:xfrm>
            <a:off x="3321031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8" name="Google Shape;3008;p102"/>
          <p:cNvCxnSpPr>
            <a:stCxn id="2906" idx="3"/>
            <a:endCxn id="2910" idx="7"/>
          </p:cNvCxnSpPr>
          <p:nvPr/>
        </p:nvCxnSpPr>
        <p:spPr>
          <a:xfrm flipH="1">
            <a:off x="3371701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9" name="Google Shape;3009;p102"/>
          <p:cNvCxnSpPr>
            <a:stCxn id="2895" idx="3"/>
            <a:endCxn id="2910" idx="7"/>
          </p:cNvCxnSpPr>
          <p:nvPr/>
        </p:nvCxnSpPr>
        <p:spPr>
          <a:xfrm flipH="1">
            <a:off x="3371759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0" name="Google Shape;3010;p102"/>
          <p:cNvCxnSpPr>
            <a:stCxn id="3011" idx="3"/>
            <a:endCxn id="2910" idx="7"/>
          </p:cNvCxnSpPr>
          <p:nvPr/>
        </p:nvCxnSpPr>
        <p:spPr>
          <a:xfrm flipH="1">
            <a:off x="3371816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2" name="Google Shape;3012;p102"/>
          <p:cNvCxnSpPr>
            <a:stCxn id="3013" idx="3"/>
            <a:endCxn id="2910" idx="7"/>
          </p:cNvCxnSpPr>
          <p:nvPr/>
        </p:nvCxnSpPr>
        <p:spPr>
          <a:xfrm flipH="1">
            <a:off x="3371874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4" name="Google Shape;3014;p102"/>
          <p:cNvCxnSpPr>
            <a:stCxn id="3015" idx="3"/>
            <a:endCxn id="2910" idx="7"/>
          </p:cNvCxnSpPr>
          <p:nvPr/>
        </p:nvCxnSpPr>
        <p:spPr>
          <a:xfrm flipH="1">
            <a:off x="3371931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6" name="Google Shape;3016;p102"/>
          <p:cNvCxnSpPr>
            <a:stCxn id="2891" idx="3"/>
            <a:endCxn id="2910" idx="7"/>
          </p:cNvCxnSpPr>
          <p:nvPr/>
        </p:nvCxnSpPr>
        <p:spPr>
          <a:xfrm flipH="1">
            <a:off x="3371746" y="44054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7" name="Google Shape;3017;p102"/>
          <p:cNvCxnSpPr>
            <a:stCxn id="3018" idx="3"/>
            <a:endCxn id="2910" idx="7"/>
          </p:cNvCxnSpPr>
          <p:nvPr/>
        </p:nvCxnSpPr>
        <p:spPr>
          <a:xfrm flipH="1">
            <a:off x="3371803" y="44054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9" name="Google Shape;3019;p102"/>
          <p:cNvCxnSpPr>
            <a:stCxn id="2906" idx="4"/>
            <a:endCxn id="2912" idx="0"/>
          </p:cNvCxnSpPr>
          <p:nvPr/>
        </p:nvCxnSpPr>
        <p:spPr>
          <a:xfrm>
            <a:off x="3943588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0" name="Google Shape;3020;p102"/>
          <p:cNvCxnSpPr>
            <a:stCxn id="2898" idx="5"/>
            <a:endCxn id="2912" idx="1"/>
          </p:cNvCxnSpPr>
          <p:nvPr/>
        </p:nvCxnSpPr>
        <p:spPr>
          <a:xfrm>
            <a:off x="3371817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1" name="Google Shape;3021;p102"/>
          <p:cNvCxnSpPr>
            <a:endCxn id="2912" idx="1"/>
          </p:cNvCxnSpPr>
          <p:nvPr/>
        </p:nvCxnSpPr>
        <p:spPr>
          <a:xfrm>
            <a:off x="2749202" y="4405307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2" name="Google Shape;3022;p102"/>
          <p:cNvCxnSpPr>
            <a:stCxn id="2895" idx="3"/>
            <a:endCxn id="2912" idx="7"/>
          </p:cNvCxnSpPr>
          <p:nvPr/>
        </p:nvCxnSpPr>
        <p:spPr>
          <a:xfrm flipH="1">
            <a:off x="3994259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3" name="Google Shape;3023;p102"/>
          <p:cNvCxnSpPr>
            <a:stCxn id="3011" idx="3"/>
            <a:endCxn id="2912" idx="7"/>
          </p:cNvCxnSpPr>
          <p:nvPr/>
        </p:nvCxnSpPr>
        <p:spPr>
          <a:xfrm flipH="1">
            <a:off x="3994316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4" name="Google Shape;3024;p102"/>
          <p:cNvCxnSpPr>
            <a:stCxn id="3013" idx="3"/>
            <a:endCxn id="2912" idx="7"/>
          </p:cNvCxnSpPr>
          <p:nvPr/>
        </p:nvCxnSpPr>
        <p:spPr>
          <a:xfrm flipH="1">
            <a:off x="3994374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5" name="Google Shape;3025;p102"/>
          <p:cNvCxnSpPr>
            <a:stCxn id="3015" idx="3"/>
            <a:endCxn id="2912" idx="7"/>
          </p:cNvCxnSpPr>
          <p:nvPr/>
        </p:nvCxnSpPr>
        <p:spPr>
          <a:xfrm flipH="1">
            <a:off x="3994431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6" name="Google Shape;3026;p102"/>
          <p:cNvCxnSpPr>
            <a:stCxn id="2891" idx="3"/>
            <a:endCxn id="2912" idx="7"/>
          </p:cNvCxnSpPr>
          <p:nvPr/>
        </p:nvCxnSpPr>
        <p:spPr>
          <a:xfrm flipH="1">
            <a:off x="3994246" y="44054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7" name="Google Shape;3027;p102"/>
          <p:cNvCxnSpPr>
            <a:stCxn id="3018" idx="3"/>
            <a:endCxn id="2912" idx="7"/>
          </p:cNvCxnSpPr>
          <p:nvPr/>
        </p:nvCxnSpPr>
        <p:spPr>
          <a:xfrm flipH="1">
            <a:off x="3994303" y="44054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8" name="Google Shape;3028;p102"/>
          <p:cNvCxnSpPr>
            <a:stCxn id="3018" idx="3"/>
            <a:endCxn id="2914" idx="7"/>
          </p:cNvCxnSpPr>
          <p:nvPr/>
        </p:nvCxnSpPr>
        <p:spPr>
          <a:xfrm flipH="1">
            <a:off x="4616803" y="44054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9" name="Google Shape;3029;p102"/>
          <p:cNvCxnSpPr>
            <a:stCxn id="2891" idx="3"/>
            <a:endCxn id="2914" idx="7"/>
          </p:cNvCxnSpPr>
          <p:nvPr/>
        </p:nvCxnSpPr>
        <p:spPr>
          <a:xfrm flipH="1">
            <a:off x="4617046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0" name="Google Shape;3030;p102"/>
          <p:cNvCxnSpPr>
            <a:stCxn id="3015" idx="3"/>
            <a:endCxn id="2914" idx="7"/>
          </p:cNvCxnSpPr>
          <p:nvPr/>
        </p:nvCxnSpPr>
        <p:spPr>
          <a:xfrm flipH="1">
            <a:off x="4616931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1" name="Google Shape;3031;p102"/>
          <p:cNvCxnSpPr>
            <a:stCxn id="3013" idx="3"/>
            <a:endCxn id="2914" idx="7"/>
          </p:cNvCxnSpPr>
          <p:nvPr/>
        </p:nvCxnSpPr>
        <p:spPr>
          <a:xfrm flipH="1">
            <a:off x="4616874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2" name="Google Shape;3032;p102"/>
          <p:cNvCxnSpPr>
            <a:stCxn id="3011" idx="3"/>
            <a:endCxn id="2914" idx="7"/>
          </p:cNvCxnSpPr>
          <p:nvPr/>
        </p:nvCxnSpPr>
        <p:spPr>
          <a:xfrm flipH="1">
            <a:off x="4616816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3" name="Google Shape;3033;p102"/>
          <p:cNvCxnSpPr>
            <a:stCxn id="2895" idx="4"/>
            <a:endCxn id="2914" idx="0"/>
          </p:cNvCxnSpPr>
          <p:nvPr/>
        </p:nvCxnSpPr>
        <p:spPr>
          <a:xfrm>
            <a:off x="4566146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4" name="Google Shape;3034;p102"/>
          <p:cNvCxnSpPr>
            <a:stCxn id="2906" idx="5"/>
            <a:endCxn id="2914" idx="1"/>
          </p:cNvCxnSpPr>
          <p:nvPr/>
        </p:nvCxnSpPr>
        <p:spPr>
          <a:xfrm>
            <a:off x="3994375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5" name="Google Shape;3035;p102"/>
          <p:cNvCxnSpPr>
            <a:stCxn id="2898" idx="5"/>
            <a:endCxn id="2914" idx="1"/>
          </p:cNvCxnSpPr>
          <p:nvPr/>
        </p:nvCxnSpPr>
        <p:spPr>
          <a:xfrm>
            <a:off x="3371817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6" name="Google Shape;3036;p102"/>
          <p:cNvCxnSpPr>
            <a:stCxn id="2902" idx="5"/>
            <a:endCxn id="2914" idx="1"/>
          </p:cNvCxnSpPr>
          <p:nvPr/>
        </p:nvCxnSpPr>
        <p:spPr>
          <a:xfrm>
            <a:off x="2749260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7" name="Google Shape;3037;p102"/>
          <p:cNvCxnSpPr>
            <a:stCxn id="2902" idx="4"/>
            <a:endCxn id="2892" idx="0"/>
          </p:cNvCxnSpPr>
          <p:nvPr/>
        </p:nvCxnSpPr>
        <p:spPr>
          <a:xfrm>
            <a:off x="2698473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8" name="Google Shape;3038;p102"/>
          <p:cNvCxnSpPr>
            <a:stCxn id="2898" idx="3"/>
            <a:endCxn id="2892" idx="7"/>
          </p:cNvCxnSpPr>
          <p:nvPr/>
        </p:nvCxnSpPr>
        <p:spPr>
          <a:xfrm flipH="1">
            <a:off x="2749144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9" name="Google Shape;3039;p102"/>
          <p:cNvCxnSpPr>
            <a:stCxn id="2906" idx="3"/>
            <a:endCxn id="2892" idx="7"/>
          </p:cNvCxnSpPr>
          <p:nvPr/>
        </p:nvCxnSpPr>
        <p:spPr>
          <a:xfrm flipH="1">
            <a:off x="2749201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0" name="Google Shape;3040;p102"/>
          <p:cNvCxnSpPr>
            <a:stCxn id="2895" idx="3"/>
            <a:endCxn id="2892" idx="7"/>
          </p:cNvCxnSpPr>
          <p:nvPr/>
        </p:nvCxnSpPr>
        <p:spPr>
          <a:xfrm flipH="1">
            <a:off x="2749259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1" name="Google Shape;3041;p102"/>
          <p:cNvCxnSpPr>
            <a:stCxn id="3011" idx="3"/>
            <a:endCxn id="2892" idx="7"/>
          </p:cNvCxnSpPr>
          <p:nvPr/>
        </p:nvCxnSpPr>
        <p:spPr>
          <a:xfrm flipH="1">
            <a:off x="2749316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2" name="Google Shape;3042;p102"/>
          <p:cNvCxnSpPr>
            <a:stCxn id="3013" idx="3"/>
            <a:endCxn id="2892" idx="7"/>
          </p:cNvCxnSpPr>
          <p:nvPr/>
        </p:nvCxnSpPr>
        <p:spPr>
          <a:xfrm flipH="1">
            <a:off x="2749374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3" name="Google Shape;3043;p102"/>
          <p:cNvCxnSpPr>
            <a:stCxn id="3015" idx="3"/>
          </p:cNvCxnSpPr>
          <p:nvPr/>
        </p:nvCxnSpPr>
        <p:spPr>
          <a:xfrm flipH="1">
            <a:off x="2749131" y="4405457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4" name="Google Shape;3044;p102"/>
          <p:cNvCxnSpPr>
            <a:stCxn id="3011" idx="4"/>
            <a:endCxn id="2916" idx="0"/>
          </p:cNvCxnSpPr>
          <p:nvPr/>
        </p:nvCxnSpPr>
        <p:spPr>
          <a:xfrm>
            <a:off x="5188703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5" name="Google Shape;3045;p102"/>
          <p:cNvCxnSpPr>
            <a:stCxn id="3013" idx="3"/>
            <a:endCxn id="2916" idx="7"/>
          </p:cNvCxnSpPr>
          <p:nvPr/>
        </p:nvCxnSpPr>
        <p:spPr>
          <a:xfrm flipH="1">
            <a:off x="5239374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6" name="Google Shape;3046;p102"/>
          <p:cNvCxnSpPr>
            <a:stCxn id="3015" idx="3"/>
            <a:endCxn id="2916" idx="7"/>
          </p:cNvCxnSpPr>
          <p:nvPr/>
        </p:nvCxnSpPr>
        <p:spPr>
          <a:xfrm flipH="1">
            <a:off x="5239431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7" name="Google Shape;3047;p102"/>
          <p:cNvCxnSpPr>
            <a:stCxn id="2891" idx="3"/>
            <a:endCxn id="2916" idx="7"/>
          </p:cNvCxnSpPr>
          <p:nvPr/>
        </p:nvCxnSpPr>
        <p:spPr>
          <a:xfrm flipH="1">
            <a:off x="5239546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8" name="Google Shape;3048;p102"/>
          <p:cNvCxnSpPr>
            <a:stCxn id="3018" idx="3"/>
            <a:endCxn id="2916" idx="7"/>
          </p:cNvCxnSpPr>
          <p:nvPr/>
        </p:nvCxnSpPr>
        <p:spPr>
          <a:xfrm flipH="1">
            <a:off x="5239603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9" name="Google Shape;3049;p102"/>
          <p:cNvCxnSpPr>
            <a:stCxn id="2895" idx="5"/>
            <a:endCxn id="2916" idx="1"/>
          </p:cNvCxnSpPr>
          <p:nvPr/>
        </p:nvCxnSpPr>
        <p:spPr>
          <a:xfrm>
            <a:off x="4616932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0" name="Google Shape;3050;p102"/>
          <p:cNvCxnSpPr>
            <a:stCxn id="2906" idx="5"/>
            <a:endCxn id="2916" idx="1"/>
          </p:cNvCxnSpPr>
          <p:nvPr/>
        </p:nvCxnSpPr>
        <p:spPr>
          <a:xfrm>
            <a:off x="3994375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1" name="Google Shape;3051;p102"/>
          <p:cNvCxnSpPr>
            <a:stCxn id="2898" idx="5"/>
            <a:endCxn id="2916" idx="1"/>
          </p:cNvCxnSpPr>
          <p:nvPr/>
        </p:nvCxnSpPr>
        <p:spPr>
          <a:xfrm>
            <a:off x="3371817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2" name="Google Shape;3052;p102"/>
          <p:cNvCxnSpPr>
            <a:stCxn id="2902" idx="5"/>
            <a:endCxn id="2916" idx="1"/>
          </p:cNvCxnSpPr>
          <p:nvPr/>
        </p:nvCxnSpPr>
        <p:spPr>
          <a:xfrm>
            <a:off x="2749260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3" name="Google Shape;3053;p102"/>
          <p:cNvCxnSpPr>
            <a:stCxn id="3015" idx="4"/>
            <a:endCxn id="2900" idx="0"/>
          </p:cNvCxnSpPr>
          <p:nvPr/>
        </p:nvCxnSpPr>
        <p:spPr>
          <a:xfrm>
            <a:off x="6433818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4" name="Google Shape;3054;p102"/>
          <p:cNvCxnSpPr>
            <a:stCxn id="2891" idx="3"/>
            <a:endCxn id="2900" idx="7"/>
          </p:cNvCxnSpPr>
          <p:nvPr/>
        </p:nvCxnSpPr>
        <p:spPr>
          <a:xfrm flipH="1">
            <a:off x="6484546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5" name="Google Shape;3055;p102"/>
          <p:cNvCxnSpPr>
            <a:stCxn id="3018" idx="3"/>
            <a:endCxn id="2900" idx="7"/>
          </p:cNvCxnSpPr>
          <p:nvPr/>
        </p:nvCxnSpPr>
        <p:spPr>
          <a:xfrm flipH="1">
            <a:off x="6484603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6" name="Google Shape;3056;p102"/>
          <p:cNvCxnSpPr>
            <a:stCxn id="3013" idx="5"/>
            <a:endCxn id="2900" idx="1"/>
          </p:cNvCxnSpPr>
          <p:nvPr/>
        </p:nvCxnSpPr>
        <p:spPr>
          <a:xfrm>
            <a:off x="5862047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7" name="Google Shape;3057;p102"/>
          <p:cNvCxnSpPr>
            <a:stCxn id="3011" idx="5"/>
            <a:endCxn id="2900" idx="1"/>
          </p:cNvCxnSpPr>
          <p:nvPr/>
        </p:nvCxnSpPr>
        <p:spPr>
          <a:xfrm>
            <a:off x="5239490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8" name="Google Shape;3058;p102"/>
          <p:cNvCxnSpPr>
            <a:stCxn id="2895" idx="5"/>
          </p:cNvCxnSpPr>
          <p:nvPr/>
        </p:nvCxnSpPr>
        <p:spPr>
          <a:xfrm>
            <a:off x="4616932" y="4405457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9" name="Google Shape;3059;p102"/>
          <p:cNvCxnSpPr>
            <a:stCxn id="2906" idx="5"/>
          </p:cNvCxnSpPr>
          <p:nvPr/>
        </p:nvCxnSpPr>
        <p:spPr>
          <a:xfrm>
            <a:off x="3994375" y="4405457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0" name="Google Shape;3060;p102"/>
          <p:cNvCxnSpPr>
            <a:stCxn id="2898" idx="5"/>
            <a:endCxn id="2900" idx="1"/>
          </p:cNvCxnSpPr>
          <p:nvPr/>
        </p:nvCxnSpPr>
        <p:spPr>
          <a:xfrm>
            <a:off x="3371817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1" name="Google Shape;3061;p102"/>
          <p:cNvCxnSpPr>
            <a:stCxn id="2891" idx="4"/>
            <a:endCxn id="2920" idx="0"/>
          </p:cNvCxnSpPr>
          <p:nvPr/>
        </p:nvCxnSpPr>
        <p:spPr>
          <a:xfrm>
            <a:off x="7678932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2" name="Google Shape;3062;p102"/>
          <p:cNvCxnSpPr>
            <a:stCxn id="3018" idx="3"/>
            <a:endCxn id="2920" idx="7"/>
          </p:cNvCxnSpPr>
          <p:nvPr/>
        </p:nvCxnSpPr>
        <p:spPr>
          <a:xfrm flipH="1">
            <a:off x="7729603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3" name="Google Shape;3063;p102"/>
          <p:cNvCxnSpPr>
            <a:stCxn id="3015" idx="5"/>
          </p:cNvCxnSpPr>
          <p:nvPr/>
        </p:nvCxnSpPr>
        <p:spPr>
          <a:xfrm>
            <a:off x="6484605" y="4405457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4" name="Google Shape;3064;p102"/>
          <p:cNvCxnSpPr>
            <a:stCxn id="3013" idx="5"/>
          </p:cNvCxnSpPr>
          <p:nvPr/>
        </p:nvCxnSpPr>
        <p:spPr>
          <a:xfrm>
            <a:off x="5862047" y="4405457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5" name="Google Shape;3065;p102"/>
          <p:cNvCxnSpPr>
            <a:stCxn id="3011" idx="5"/>
            <a:endCxn id="2920" idx="1"/>
          </p:cNvCxnSpPr>
          <p:nvPr/>
        </p:nvCxnSpPr>
        <p:spPr>
          <a:xfrm>
            <a:off x="5239490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6" name="Google Shape;3066;p102"/>
          <p:cNvCxnSpPr>
            <a:stCxn id="2895" idx="5"/>
            <a:endCxn id="2920" idx="1"/>
          </p:cNvCxnSpPr>
          <p:nvPr/>
        </p:nvCxnSpPr>
        <p:spPr>
          <a:xfrm>
            <a:off x="4616932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7" name="Google Shape;3067;p102"/>
          <p:cNvCxnSpPr>
            <a:stCxn id="2906" idx="5"/>
            <a:endCxn id="2920" idx="1"/>
          </p:cNvCxnSpPr>
          <p:nvPr/>
        </p:nvCxnSpPr>
        <p:spPr>
          <a:xfrm>
            <a:off x="3994375" y="44054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8" name="Google Shape;3068;p102"/>
          <p:cNvCxnSpPr>
            <a:stCxn id="2898" idx="5"/>
            <a:endCxn id="2920" idx="1"/>
          </p:cNvCxnSpPr>
          <p:nvPr/>
        </p:nvCxnSpPr>
        <p:spPr>
          <a:xfrm>
            <a:off x="3371817" y="44054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9" name="Google Shape;3069;p102"/>
          <p:cNvCxnSpPr>
            <a:endCxn id="2920" idx="1"/>
          </p:cNvCxnSpPr>
          <p:nvPr/>
        </p:nvCxnSpPr>
        <p:spPr>
          <a:xfrm>
            <a:off x="2749246" y="4405307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0" name="Google Shape;3070;p102"/>
          <p:cNvCxnSpPr>
            <a:stCxn id="3013" idx="4"/>
            <a:endCxn id="2904" idx="0"/>
          </p:cNvCxnSpPr>
          <p:nvPr/>
        </p:nvCxnSpPr>
        <p:spPr>
          <a:xfrm>
            <a:off x="5811260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1" name="Google Shape;3071;p102"/>
          <p:cNvCxnSpPr>
            <a:stCxn id="3015" idx="3"/>
            <a:endCxn id="2904" idx="7"/>
          </p:cNvCxnSpPr>
          <p:nvPr/>
        </p:nvCxnSpPr>
        <p:spPr>
          <a:xfrm flipH="1">
            <a:off x="5861931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2" name="Google Shape;3072;p102"/>
          <p:cNvCxnSpPr>
            <a:stCxn id="2891" idx="3"/>
            <a:endCxn id="2904" idx="7"/>
          </p:cNvCxnSpPr>
          <p:nvPr/>
        </p:nvCxnSpPr>
        <p:spPr>
          <a:xfrm flipH="1">
            <a:off x="5862046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3" name="Google Shape;3073;p102"/>
          <p:cNvCxnSpPr>
            <a:stCxn id="3018" idx="3"/>
            <a:endCxn id="2904" idx="7"/>
          </p:cNvCxnSpPr>
          <p:nvPr/>
        </p:nvCxnSpPr>
        <p:spPr>
          <a:xfrm flipH="1">
            <a:off x="5862103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4" name="Google Shape;3074;p102"/>
          <p:cNvCxnSpPr>
            <a:stCxn id="3011" idx="5"/>
            <a:endCxn id="2904" idx="1"/>
          </p:cNvCxnSpPr>
          <p:nvPr/>
        </p:nvCxnSpPr>
        <p:spPr>
          <a:xfrm>
            <a:off x="5239490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5" name="Google Shape;3075;p102"/>
          <p:cNvCxnSpPr>
            <a:stCxn id="2895" idx="5"/>
            <a:endCxn id="2904" idx="1"/>
          </p:cNvCxnSpPr>
          <p:nvPr/>
        </p:nvCxnSpPr>
        <p:spPr>
          <a:xfrm>
            <a:off x="4616932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6" name="Google Shape;3076;p102"/>
          <p:cNvCxnSpPr>
            <a:stCxn id="2906" idx="5"/>
            <a:endCxn id="2904" idx="1"/>
          </p:cNvCxnSpPr>
          <p:nvPr/>
        </p:nvCxnSpPr>
        <p:spPr>
          <a:xfrm>
            <a:off x="3994375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7" name="Google Shape;3077;p102"/>
          <p:cNvCxnSpPr>
            <a:stCxn id="2898" idx="5"/>
            <a:endCxn id="2904" idx="1"/>
          </p:cNvCxnSpPr>
          <p:nvPr/>
        </p:nvCxnSpPr>
        <p:spPr>
          <a:xfrm>
            <a:off x="3371817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8" name="Google Shape;3078;p102"/>
          <p:cNvCxnSpPr>
            <a:stCxn id="3018" idx="4"/>
            <a:endCxn id="2896" idx="0"/>
          </p:cNvCxnSpPr>
          <p:nvPr/>
        </p:nvCxnSpPr>
        <p:spPr>
          <a:xfrm>
            <a:off x="8301490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079" name="Google Shape;3079;p102"/>
          <p:cNvGrpSpPr/>
          <p:nvPr/>
        </p:nvGrpSpPr>
        <p:grpSpPr>
          <a:xfrm>
            <a:off x="2436260" y="3261722"/>
            <a:ext cx="524268" cy="2820701"/>
            <a:chOff x="2373345" y="2288592"/>
            <a:chExt cx="731400" cy="3935130"/>
          </a:xfrm>
        </p:grpSpPr>
        <p:sp>
          <p:nvSpPr>
            <p:cNvPr id="2943" name="Google Shape;2943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2" name="Google Shape;3082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2892" name="Google Shape;2892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6" name="Google Shape;2806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3" name="Google Shape;3083;p102"/>
          <p:cNvGrpSpPr/>
          <p:nvPr/>
        </p:nvGrpSpPr>
        <p:grpSpPr>
          <a:xfrm>
            <a:off x="3058817" y="3261722"/>
            <a:ext cx="524268" cy="2820701"/>
            <a:chOff x="2373345" y="2288592"/>
            <a:chExt cx="731400" cy="3935130"/>
          </a:xfrm>
        </p:grpSpPr>
        <p:sp>
          <p:nvSpPr>
            <p:cNvPr id="2908" name="Google Shape;2908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6" name="Google Shape;3086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2910" name="Google Shape;2910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7" name="Google Shape;2797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7" name="Google Shape;3087;p102"/>
          <p:cNvGrpSpPr/>
          <p:nvPr/>
        </p:nvGrpSpPr>
        <p:grpSpPr>
          <a:xfrm>
            <a:off x="3681375" y="3261722"/>
            <a:ext cx="524268" cy="2820701"/>
            <a:chOff x="2373345" y="2288592"/>
            <a:chExt cx="731400" cy="3935130"/>
          </a:xfrm>
        </p:grpSpPr>
        <p:sp>
          <p:nvSpPr>
            <p:cNvPr id="2923" name="Google Shape;2923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0" name="Google Shape;3090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2912" name="Google Shape;2912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8" name="Google Shape;2808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1" name="Google Shape;3091;p102"/>
          <p:cNvGrpSpPr/>
          <p:nvPr/>
        </p:nvGrpSpPr>
        <p:grpSpPr>
          <a:xfrm>
            <a:off x="4303932" y="3261722"/>
            <a:ext cx="524268" cy="2820701"/>
            <a:chOff x="2373345" y="2288592"/>
            <a:chExt cx="731400" cy="3935130"/>
          </a:xfrm>
        </p:grpSpPr>
        <p:sp>
          <p:nvSpPr>
            <p:cNvPr id="2933" name="Google Shape;2933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4" name="Google Shape;3094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2914" name="Google Shape;2914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4" name="Google Shape;2804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5" name="Google Shape;3095;p102"/>
          <p:cNvGrpSpPr/>
          <p:nvPr/>
        </p:nvGrpSpPr>
        <p:grpSpPr>
          <a:xfrm>
            <a:off x="4926489" y="3261722"/>
            <a:ext cx="524268" cy="2820701"/>
            <a:chOff x="2373345" y="2288592"/>
            <a:chExt cx="731400" cy="3935130"/>
          </a:xfrm>
        </p:grpSpPr>
        <p:sp>
          <p:nvSpPr>
            <p:cNvPr id="2953" name="Google Shape;2953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8" name="Google Shape;3098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2916" name="Google Shape;2916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2" name="Google Shape;2802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9" name="Google Shape;3099;p102"/>
          <p:cNvGrpSpPr/>
          <p:nvPr/>
        </p:nvGrpSpPr>
        <p:grpSpPr>
          <a:xfrm>
            <a:off x="5549047" y="3261722"/>
            <a:ext cx="524268" cy="2820701"/>
            <a:chOff x="2373345" y="2288592"/>
            <a:chExt cx="731400" cy="3935130"/>
          </a:xfrm>
        </p:grpSpPr>
        <p:sp>
          <p:nvSpPr>
            <p:cNvPr id="2983" name="Google Shape;2983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2" name="Google Shape;3102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2904" name="Google Shape;2904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0" name="Google Shape;2800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3" name="Google Shape;3103;p102"/>
          <p:cNvGrpSpPr/>
          <p:nvPr/>
        </p:nvGrpSpPr>
        <p:grpSpPr>
          <a:xfrm>
            <a:off x="6171604" y="3261722"/>
            <a:ext cx="524268" cy="2820701"/>
            <a:chOff x="2373345" y="2288592"/>
            <a:chExt cx="731400" cy="3935130"/>
          </a:xfrm>
        </p:grpSpPr>
        <p:sp>
          <p:nvSpPr>
            <p:cNvPr id="2963" name="Google Shape;2963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6" name="Google Shape;3106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2900" name="Google Shape;2900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10" name="Google Shape;2810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7" name="Google Shape;3107;p102"/>
          <p:cNvGrpSpPr/>
          <p:nvPr/>
        </p:nvGrpSpPr>
        <p:grpSpPr>
          <a:xfrm>
            <a:off x="7416719" y="3261722"/>
            <a:ext cx="524268" cy="2820701"/>
            <a:chOff x="2373345" y="2288592"/>
            <a:chExt cx="731400" cy="3935130"/>
          </a:xfrm>
        </p:grpSpPr>
        <p:sp>
          <p:nvSpPr>
            <p:cNvPr id="2973" name="Google Shape;2973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10" name="Google Shape;3110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2920" name="Google Shape;2920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13" name="Google Shape;2813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1" name="Google Shape;3111;p102"/>
          <p:cNvGrpSpPr/>
          <p:nvPr/>
        </p:nvGrpSpPr>
        <p:grpSpPr>
          <a:xfrm>
            <a:off x="8039276" y="3261722"/>
            <a:ext cx="524268" cy="2820701"/>
            <a:chOff x="2373345" y="2288592"/>
            <a:chExt cx="731400" cy="3935130"/>
          </a:xfrm>
        </p:grpSpPr>
        <p:sp>
          <p:nvSpPr>
            <p:cNvPr id="2993" name="Google Shape;2993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14" name="Google Shape;3114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2896" name="Google Shape;2896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17" name="Google Shape;2817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15" name="Google Shape;3115;p102"/>
          <p:cNvCxnSpPr>
            <a:stCxn id="2891" idx="5"/>
            <a:endCxn id="2896" idx="1"/>
          </p:cNvCxnSpPr>
          <p:nvPr/>
        </p:nvCxnSpPr>
        <p:spPr>
          <a:xfrm>
            <a:off x="7729719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16" name="Google Shape;3116;p102"/>
          <p:cNvSpPr txBox="1"/>
          <p:nvPr/>
        </p:nvSpPr>
        <p:spPr>
          <a:xfrm>
            <a:off x="6913798" y="5714248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cxnSp>
        <p:nvCxnSpPr>
          <p:cNvPr id="3117" name="Google Shape;3117;p102"/>
          <p:cNvCxnSpPr>
            <a:stCxn id="3015" idx="5"/>
            <a:endCxn id="2896" idx="1"/>
          </p:cNvCxnSpPr>
          <p:nvPr/>
        </p:nvCxnSpPr>
        <p:spPr>
          <a:xfrm>
            <a:off x="6484605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18" name="Google Shape;3118;p102"/>
          <p:cNvCxnSpPr>
            <a:stCxn id="3013" idx="5"/>
            <a:endCxn id="2896" idx="1"/>
          </p:cNvCxnSpPr>
          <p:nvPr/>
        </p:nvCxnSpPr>
        <p:spPr>
          <a:xfrm>
            <a:off x="5862047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19" name="Google Shape;3119;p102"/>
          <p:cNvCxnSpPr>
            <a:stCxn id="3011" idx="5"/>
          </p:cNvCxnSpPr>
          <p:nvPr/>
        </p:nvCxnSpPr>
        <p:spPr>
          <a:xfrm>
            <a:off x="5239490" y="4405457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0" name="Google Shape;3120;p102"/>
          <p:cNvCxnSpPr/>
          <p:nvPr/>
        </p:nvCxnSpPr>
        <p:spPr>
          <a:xfrm flipH="1">
            <a:off x="2749292" y="39517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1" name="Google Shape;3121;p102"/>
          <p:cNvCxnSpPr/>
          <p:nvPr/>
        </p:nvCxnSpPr>
        <p:spPr>
          <a:xfrm flipH="1">
            <a:off x="2749350" y="3947300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2" name="Google Shape;3122;p102"/>
          <p:cNvCxnSpPr/>
          <p:nvPr/>
        </p:nvCxnSpPr>
        <p:spPr>
          <a:xfrm>
            <a:off x="4616929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3" name="Google Shape;3123;p102"/>
          <p:cNvCxnSpPr/>
          <p:nvPr/>
        </p:nvCxnSpPr>
        <p:spPr>
          <a:xfrm>
            <a:off x="3371814" y="39517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4" name="Google Shape;3124;p102"/>
          <p:cNvCxnSpPr/>
          <p:nvPr/>
        </p:nvCxnSpPr>
        <p:spPr>
          <a:xfrm>
            <a:off x="2749256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5" name="Google Shape;3125;p102"/>
          <p:cNvCxnSpPr/>
          <p:nvPr/>
        </p:nvCxnSpPr>
        <p:spPr>
          <a:xfrm>
            <a:off x="2749257" y="3951728"/>
            <a:ext cx="5501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6" name="Google Shape;3126;p102"/>
          <p:cNvCxnSpPr/>
          <p:nvPr/>
        </p:nvCxnSpPr>
        <p:spPr>
          <a:xfrm>
            <a:off x="2749257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7" name="Google Shape;3127;p102"/>
          <p:cNvCxnSpPr/>
          <p:nvPr/>
        </p:nvCxnSpPr>
        <p:spPr>
          <a:xfrm>
            <a:off x="3994372" y="39517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8" name="Google Shape;3128;p102"/>
          <p:cNvCxnSpPr/>
          <p:nvPr/>
        </p:nvCxnSpPr>
        <p:spPr>
          <a:xfrm>
            <a:off x="2749257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9" name="Google Shape;3129;p102"/>
          <p:cNvCxnSpPr/>
          <p:nvPr/>
        </p:nvCxnSpPr>
        <p:spPr>
          <a:xfrm>
            <a:off x="3321053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0" name="Google Shape;3130;p102"/>
          <p:cNvCxnSpPr/>
          <p:nvPr/>
        </p:nvCxnSpPr>
        <p:spPr>
          <a:xfrm flipH="1">
            <a:off x="3371748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1" name="Google Shape;3131;p102"/>
          <p:cNvCxnSpPr/>
          <p:nvPr/>
        </p:nvCxnSpPr>
        <p:spPr>
          <a:xfrm flipH="1">
            <a:off x="3371805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2" name="Google Shape;3132;p102"/>
          <p:cNvCxnSpPr/>
          <p:nvPr/>
        </p:nvCxnSpPr>
        <p:spPr>
          <a:xfrm flipH="1">
            <a:off x="3371862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3" name="Google Shape;3133;p102"/>
          <p:cNvCxnSpPr/>
          <p:nvPr/>
        </p:nvCxnSpPr>
        <p:spPr>
          <a:xfrm flipH="1">
            <a:off x="3371920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4" name="Google Shape;3134;p102"/>
          <p:cNvCxnSpPr/>
          <p:nvPr/>
        </p:nvCxnSpPr>
        <p:spPr>
          <a:xfrm flipH="1">
            <a:off x="3371977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5" name="Google Shape;3135;p102"/>
          <p:cNvCxnSpPr/>
          <p:nvPr/>
        </p:nvCxnSpPr>
        <p:spPr>
          <a:xfrm flipH="1">
            <a:off x="3371792" y="39517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6" name="Google Shape;3136;p102"/>
          <p:cNvCxnSpPr/>
          <p:nvPr/>
        </p:nvCxnSpPr>
        <p:spPr>
          <a:xfrm flipH="1">
            <a:off x="3371849" y="39517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7" name="Google Shape;3137;p102"/>
          <p:cNvCxnSpPr/>
          <p:nvPr/>
        </p:nvCxnSpPr>
        <p:spPr>
          <a:xfrm>
            <a:off x="3943610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8" name="Google Shape;3138;p102"/>
          <p:cNvCxnSpPr/>
          <p:nvPr/>
        </p:nvCxnSpPr>
        <p:spPr>
          <a:xfrm>
            <a:off x="3371814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9" name="Google Shape;3139;p102"/>
          <p:cNvCxnSpPr/>
          <p:nvPr/>
        </p:nvCxnSpPr>
        <p:spPr>
          <a:xfrm>
            <a:off x="2749256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0" name="Google Shape;3140;p102"/>
          <p:cNvCxnSpPr/>
          <p:nvPr/>
        </p:nvCxnSpPr>
        <p:spPr>
          <a:xfrm flipH="1">
            <a:off x="3994305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1" name="Google Shape;3141;p102"/>
          <p:cNvCxnSpPr/>
          <p:nvPr/>
        </p:nvCxnSpPr>
        <p:spPr>
          <a:xfrm flipH="1">
            <a:off x="3994362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2" name="Google Shape;3142;p102"/>
          <p:cNvCxnSpPr/>
          <p:nvPr/>
        </p:nvCxnSpPr>
        <p:spPr>
          <a:xfrm flipH="1">
            <a:off x="3994420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3" name="Google Shape;3143;p102"/>
          <p:cNvCxnSpPr/>
          <p:nvPr/>
        </p:nvCxnSpPr>
        <p:spPr>
          <a:xfrm flipH="1">
            <a:off x="3994477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4" name="Google Shape;3144;p102"/>
          <p:cNvCxnSpPr/>
          <p:nvPr/>
        </p:nvCxnSpPr>
        <p:spPr>
          <a:xfrm flipH="1">
            <a:off x="3994292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" name="Google Shape;3145;p102"/>
          <p:cNvCxnSpPr/>
          <p:nvPr/>
        </p:nvCxnSpPr>
        <p:spPr>
          <a:xfrm flipH="1">
            <a:off x="3994349" y="39517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6" name="Google Shape;3146;p102"/>
          <p:cNvCxnSpPr/>
          <p:nvPr/>
        </p:nvCxnSpPr>
        <p:spPr>
          <a:xfrm flipH="1">
            <a:off x="4616849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7" name="Google Shape;3147;p102"/>
          <p:cNvCxnSpPr/>
          <p:nvPr/>
        </p:nvCxnSpPr>
        <p:spPr>
          <a:xfrm flipH="1">
            <a:off x="4617092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8" name="Google Shape;3148;p102"/>
          <p:cNvCxnSpPr/>
          <p:nvPr/>
        </p:nvCxnSpPr>
        <p:spPr>
          <a:xfrm flipH="1">
            <a:off x="4616977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9" name="Google Shape;3149;p102"/>
          <p:cNvCxnSpPr/>
          <p:nvPr/>
        </p:nvCxnSpPr>
        <p:spPr>
          <a:xfrm flipH="1">
            <a:off x="4616920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0" name="Google Shape;3150;p102"/>
          <p:cNvCxnSpPr/>
          <p:nvPr/>
        </p:nvCxnSpPr>
        <p:spPr>
          <a:xfrm flipH="1">
            <a:off x="4616862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1" name="Google Shape;3151;p102"/>
          <p:cNvCxnSpPr/>
          <p:nvPr/>
        </p:nvCxnSpPr>
        <p:spPr>
          <a:xfrm>
            <a:off x="4566167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2" name="Google Shape;3152;p102"/>
          <p:cNvCxnSpPr/>
          <p:nvPr/>
        </p:nvCxnSpPr>
        <p:spPr>
          <a:xfrm>
            <a:off x="3994372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3" name="Google Shape;3153;p102"/>
          <p:cNvCxnSpPr/>
          <p:nvPr/>
        </p:nvCxnSpPr>
        <p:spPr>
          <a:xfrm>
            <a:off x="3371814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4" name="Google Shape;3154;p102"/>
          <p:cNvCxnSpPr/>
          <p:nvPr/>
        </p:nvCxnSpPr>
        <p:spPr>
          <a:xfrm>
            <a:off x="2749257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5" name="Google Shape;3155;p102"/>
          <p:cNvCxnSpPr/>
          <p:nvPr/>
        </p:nvCxnSpPr>
        <p:spPr>
          <a:xfrm>
            <a:off x="2698495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6" name="Google Shape;3156;p102"/>
          <p:cNvCxnSpPr/>
          <p:nvPr/>
        </p:nvCxnSpPr>
        <p:spPr>
          <a:xfrm flipH="1">
            <a:off x="2749190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7" name="Google Shape;3157;p102"/>
          <p:cNvCxnSpPr/>
          <p:nvPr/>
        </p:nvCxnSpPr>
        <p:spPr>
          <a:xfrm flipH="1">
            <a:off x="2749248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8" name="Google Shape;3158;p102"/>
          <p:cNvCxnSpPr/>
          <p:nvPr/>
        </p:nvCxnSpPr>
        <p:spPr>
          <a:xfrm flipH="1">
            <a:off x="2749305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9" name="Google Shape;3159;p102"/>
          <p:cNvCxnSpPr/>
          <p:nvPr/>
        </p:nvCxnSpPr>
        <p:spPr>
          <a:xfrm flipH="1">
            <a:off x="2749362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0" name="Google Shape;3160;p102"/>
          <p:cNvCxnSpPr/>
          <p:nvPr/>
        </p:nvCxnSpPr>
        <p:spPr>
          <a:xfrm flipH="1">
            <a:off x="2749420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1" name="Google Shape;3161;p102"/>
          <p:cNvCxnSpPr/>
          <p:nvPr/>
        </p:nvCxnSpPr>
        <p:spPr>
          <a:xfrm flipH="1">
            <a:off x="2749177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2" name="Google Shape;3162;p102"/>
          <p:cNvCxnSpPr/>
          <p:nvPr/>
        </p:nvCxnSpPr>
        <p:spPr>
          <a:xfrm>
            <a:off x="5188725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3" name="Google Shape;3163;p102"/>
          <p:cNvCxnSpPr/>
          <p:nvPr/>
        </p:nvCxnSpPr>
        <p:spPr>
          <a:xfrm flipH="1">
            <a:off x="5239420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4" name="Google Shape;3164;p102"/>
          <p:cNvCxnSpPr/>
          <p:nvPr/>
        </p:nvCxnSpPr>
        <p:spPr>
          <a:xfrm flipH="1">
            <a:off x="5239477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5" name="Google Shape;3165;p102"/>
          <p:cNvCxnSpPr/>
          <p:nvPr/>
        </p:nvCxnSpPr>
        <p:spPr>
          <a:xfrm flipH="1">
            <a:off x="5239592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6" name="Google Shape;3166;p102"/>
          <p:cNvCxnSpPr/>
          <p:nvPr/>
        </p:nvCxnSpPr>
        <p:spPr>
          <a:xfrm flipH="1">
            <a:off x="5239649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7" name="Google Shape;3167;p102"/>
          <p:cNvCxnSpPr/>
          <p:nvPr/>
        </p:nvCxnSpPr>
        <p:spPr>
          <a:xfrm>
            <a:off x="4616929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8" name="Google Shape;3168;p102"/>
          <p:cNvCxnSpPr/>
          <p:nvPr/>
        </p:nvCxnSpPr>
        <p:spPr>
          <a:xfrm>
            <a:off x="3994372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9" name="Google Shape;3169;p102"/>
          <p:cNvCxnSpPr/>
          <p:nvPr/>
        </p:nvCxnSpPr>
        <p:spPr>
          <a:xfrm>
            <a:off x="3371814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0" name="Google Shape;3170;p102"/>
          <p:cNvCxnSpPr/>
          <p:nvPr/>
        </p:nvCxnSpPr>
        <p:spPr>
          <a:xfrm>
            <a:off x="2749257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1" name="Google Shape;3171;p102"/>
          <p:cNvCxnSpPr/>
          <p:nvPr/>
        </p:nvCxnSpPr>
        <p:spPr>
          <a:xfrm>
            <a:off x="6433840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2" name="Google Shape;3172;p102"/>
          <p:cNvCxnSpPr/>
          <p:nvPr/>
        </p:nvCxnSpPr>
        <p:spPr>
          <a:xfrm flipH="1">
            <a:off x="6484592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3" name="Google Shape;3173;p102"/>
          <p:cNvCxnSpPr/>
          <p:nvPr/>
        </p:nvCxnSpPr>
        <p:spPr>
          <a:xfrm flipH="1">
            <a:off x="6484649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4" name="Google Shape;3174;p102"/>
          <p:cNvCxnSpPr/>
          <p:nvPr/>
        </p:nvCxnSpPr>
        <p:spPr>
          <a:xfrm>
            <a:off x="5862044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5" name="Google Shape;3175;p102"/>
          <p:cNvCxnSpPr/>
          <p:nvPr/>
        </p:nvCxnSpPr>
        <p:spPr>
          <a:xfrm>
            <a:off x="5239487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6" name="Google Shape;3176;p102"/>
          <p:cNvCxnSpPr/>
          <p:nvPr/>
        </p:nvCxnSpPr>
        <p:spPr>
          <a:xfrm>
            <a:off x="4616929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7" name="Google Shape;3177;p102"/>
          <p:cNvCxnSpPr/>
          <p:nvPr/>
        </p:nvCxnSpPr>
        <p:spPr>
          <a:xfrm>
            <a:off x="3994372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8" name="Google Shape;3178;p102"/>
          <p:cNvCxnSpPr/>
          <p:nvPr/>
        </p:nvCxnSpPr>
        <p:spPr>
          <a:xfrm>
            <a:off x="3371814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9" name="Google Shape;3179;p102"/>
          <p:cNvCxnSpPr/>
          <p:nvPr/>
        </p:nvCxnSpPr>
        <p:spPr>
          <a:xfrm>
            <a:off x="7678954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0" name="Google Shape;3180;p102"/>
          <p:cNvCxnSpPr/>
          <p:nvPr/>
        </p:nvCxnSpPr>
        <p:spPr>
          <a:xfrm flipH="1">
            <a:off x="7729649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1" name="Google Shape;3181;p102"/>
          <p:cNvCxnSpPr/>
          <p:nvPr/>
        </p:nvCxnSpPr>
        <p:spPr>
          <a:xfrm>
            <a:off x="6484601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2" name="Google Shape;3182;p102"/>
          <p:cNvCxnSpPr/>
          <p:nvPr/>
        </p:nvCxnSpPr>
        <p:spPr>
          <a:xfrm>
            <a:off x="5862044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3" name="Google Shape;3183;p102"/>
          <p:cNvCxnSpPr/>
          <p:nvPr/>
        </p:nvCxnSpPr>
        <p:spPr>
          <a:xfrm>
            <a:off x="5239487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4" name="Google Shape;3184;p102"/>
          <p:cNvCxnSpPr/>
          <p:nvPr/>
        </p:nvCxnSpPr>
        <p:spPr>
          <a:xfrm>
            <a:off x="4616929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5" name="Google Shape;3185;p102"/>
          <p:cNvCxnSpPr/>
          <p:nvPr/>
        </p:nvCxnSpPr>
        <p:spPr>
          <a:xfrm>
            <a:off x="3994372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6" name="Google Shape;3186;p102"/>
          <p:cNvCxnSpPr/>
          <p:nvPr/>
        </p:nvCxnSpPr>
        <p:spPr>
          <a:xfrm>
            <a:off x="3371814" y="39517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7" name="Google Shape;3187;p102"/>
          <p:cNvCxnSpPr/>
          <p:nvPr/>
        </p:nvCxnSpPr>
        <p:spPr>
          <a:xfrm>
            <a:off x="2749256" y="39517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8" name="Google Shape;3188;p102"/>
          <p:cNvCxnSpPr/>
          <p:nvPr/>
        </p:nvCxnSpPr>
        <p:spPr>
          <a:xfrm>
            <a:off x="5811282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9" name="Google Shape;3189;p102"/>
          <p:cNvCxnSpPr/>
          <p:nvPr/>
        </p:nvCxnSpPr>
        <p:spPr>
          <a:xfrm flipH="1">
            <a:off x="5861977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0" name="Google Shape;3190;p102"/>
          <p:cNvCxnSpPr/>
          <p:nvPr/>
        </p:nvCxnSpPr>
        <p:spPr>
          <a:xfrm flipH="1">
            <a:off x="5862092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1" name="Google Shape;3191;p102"/>
          <p:cNvCxnSpPr/>
          <p:nvPr/>
        </p:nvCxnSpPr>
        <p:spPr>
          <a:xfrm flipH="1">
            <a:off x="5862149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2" name="Google Shape;3192;p102"/>
          <p:cNvCxnSpPr/>
          <p:nvPr/>
        </p:nvCxnSpPr>
        <p:spPr>
          <a:xfrm>
            <a:off x="5239487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3" name="Google Shape;3193;p102"/>
          <p:cNvCxnSpPr/>
          <p:nvPr/>
        </p:nvCxnSpPr>
        <p:spPr>
          <a:xfrm>
            <a:off x="4616929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4" name="Google Shape;3194;p102"/>
          <p:cNvCxnSpPr/>
          <p:nvPr/>
        </p:nvCxnSpPr>
        <p:spPr>
          <a:xfrm>
            <a:off x="3994372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5" name="Google Shape;3195;p102"/>
          <p:cNvCxnSpPr/>
          <p:nvPr/>
        </p:nvCxnSpPr>
        <p:spPr>
          <a:xfrm>
            <a:off x="3371814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6" name="Google Shape;3196;p102"/>
          <p:cNvCxnSpPr/>
          <p:nvPr/>
        </p:nvCxnSpPr>
        <p:spPr>
          <a:xfrm>
            <a:off x="8301512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7" name="Google Shape;3197;p102"/>
          <p:cNvCxnSpPr/>
          <p:nvPr/>
        </p:nvCxnSpPr>
        <p:spPr>
          <a:xfrm>
            <a:off x="7729716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8" name="Google Shape;3198;p102"/>
          <p:cNvCxnSpPr/>
          <p:nvPr/>
        </p:nvCxnSpPr>
        <p:spPr>
          <a:xfrm>
            <a:off x="6484601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9" name="Google Shape;3199;p102"/>
          <p:cNvCxnSpPr/>
          <p:nvPr/>
        </p:nvCxnSpPr>
        <p:spPr>
          <a:xfrm>
            <a:off x="5862044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0" name="Google Shape;3200;p102"/>
          <p:cNvCxnSpPr/>
          <p:nvPr/>
        </p:nvCxnSpPr>
        <p:spPr>
          <a:xfrm>
            <a:off x="5239487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1" name="Google Shape;3201;p102"/>
          <p:cNvCxnSpPr>
            <a:stCxn id="2797" idx="0"/>
            <a:endCxn id="2872" idx="2"/>
          </p:cNvCxnSpPr>
          <p:nvPr/>
        </p:nvCxnSpPr>
        <p:spPr>
          <a:xfrm rot="10800000">
            <a:off x="3321031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2" name="Google Shape;3202;p102"/>
          <p:cNvCxnSpPr>
            <a:stCxn id="2808" idx="0"/>
            <a:endCxn id="2866" idx="2"/>
          </p:cNvCxnSpPr>
          <p:nvPr/>
        </p:nvCxnSpPr>
        <p:spPr>
          <a:xfrm rot="10800000">
            <a:off x="3943588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3" name="Google Shape;3203;p102"/>
          <p:cNvCxnSpPr>
            <a:stCxn id="2804" idx="1"/>
            <a:endCxn id="2866" idx="2"/>
          </p:cNvCxnSpPr>
          <p:nvPr/>
        </p:nvCxnSpPr>
        <p:spPr>
          <a:xfrm rot="10800000">
            <a:off x="3943559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4" name="Google Shape;3204;p102"/>
          <p:cNvCxnSpPr>
            <a:stCxn id="2806" idx="0"/>
            <a:endCxn id="2883" idx="2"/>
          </p:cNvCxnSpPr>
          <p:nvPr/>
        </p:nvCxnSpPr>
        <p:spPr>
          <a:xfrm rot="10800000">
            <a:off x="2698473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5" name="Google Shape;3205;p102"/>
          <p:cNvCxnSpPr>
            <a:stCxn id="2810" idx="1"/>
            <a:endCxn id="2883" idx="2"/>
          </p:cNvCxnSpPr>
          <p:nvPr/>
        </p:nvCxnSpPr>
        <p:spPr>
          <a:xfrm rot="10800000">
            <a:off x="2698431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06" name="Google Shape;3206;p102"/>
          <p:cNvSpPr/>
          <p:nvPr/>
        </p:nvSpPr>
        <p:spPr>
          <a:xfrm>
            <a:off x="3098325" y="3253242"/>
            <a:ext cx="6518400" cy="25113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07" name="Google Shape;3207;p102"/>
          <p:cNvCxnSpPr>
            <a:stCxn id="3208" idx="7"/>
            <a:endCxn id="3209" idx="2"/>
          </p:cNvCxnSpPr>
          <p:nvPr/>
        </p:nvCxnSpPr>
        <p:spPr>
          <a:xfrm rot="10800000" flipH="1">
            <a:off x="4234642" y="3697398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0" name="Google Shape;3210;p102"/>
          <p:cNvCxnSpPr>
            <a:stCxn id="3211" idx="7"/>
            <a:endCxn id="3209" idx="2"/>
          </p:cNvCxnSpPr>
          <p:nvPr/>
        </p:nvCxnSpPr>
        <p:spPr>
          <a:xfrm rot="10800000" flipH="1">
            <a:off x="6724872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2" name="Google Shape;3212;p102"/>
          <p:cNvCxnSpPr>
            <a:stCxn id="3213" idx="7"/>
            <a:endCxn id="3209" idx="2"/>
          </p:cNvCxnSpPr>
          <p:nvPr/>
        </p:nvCxnSpPr>
        <p:spPr>
          <a:xfrm rot="10800000" flipH="1">
            <a:off x="6102315" y="3697398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4" name="Google Shape;3214;p102"/>
          <p:cNvCxnSpPr>
            <a:stCxn id="3215" idx="7"/>
            <a:endCxn id="3209" idx="2"/>
          </p:cNvCxnSpPr>
          <p:nvPr/>
        </p:nvCxnSpPr>
        <p:spPr>
          <a:xfrm rot="10800000" flipH="1">
            <a:off x="5479757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6" name="Google Shape;3216;p102"/>
          <p:cNvCxnSpPr>
            <a:stCxn id="3217" idx="7"/>
            <a:endCxn id="3209" idx="2"/>
          </p:cNvCxnSpPr>
          <p:nvPr/>
        </p:nvCxnSpPr>
        <p:spPr>
          <a:xfrm rot="10800000" flipH="1">
            <a:off x="3612085" y="3697398"/>
            <a:ext cx="555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8" name="Google Shape;3218;p102"/>
          <p:cNvCxnSpPr>
            <a:stCxn id="3219" idx="7"/>
            <a:endCxn id="3209" idx="2"/>
          </p:cNvCxnSpPr>
          <p:nvPr/>
        </p:nvCxnSpPr>
        <p:spPr>
          <a:xfrm rot="10800000" flipH="1">
            <a:off x="4857200" y="3697398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0" name="Google Shape;3220;p102"/>
          <p:cNvCxnSpPr>
            <a:stCxn id="3221" idx="7"/>
            <a:endCxn id="3209" idx="2"/>
          </p:cNvCxnSpPr>
          <p:nvPr/>
        </p:nvCxnSpPr>
        <p:spPr>
          <a:xfrm rot="10800000" flipH="1">
            <a:off x="7347430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2" name="Google Shape;3222;p102"/>
          <p:cNvCxnSpPr>
            <a:endCxn id="3209" idx="2"/>
          </p:cNvCxnSpPr>
          <p:nvPr/>
        </p:nvCxnSpPr>
        <p:spPr>
          <a:xfrm rot="10800000">
            <a:off x="9164235" y="3697281"/>
            <a:ext cx="0" cy="230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3" name="Google Shape;3223;p102"/>
          <p:cNvCxnSpPr>
            <a:stCxn id="3224" idx="7"/>
            <a:endCxn id="3209" idx="2"/>
          </p:cNvCxnSpPr>
          <p:nvPr/>
        </p:nvCxnSpPr>
        <p:spPr>
          <a:xfrm rot="10800000" flipH="1">
            <a:off x="8592544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5" name="Google Shape;3225;p102"/>
          <p:cNvCxnSpPr>
            <a:stCxn id="3224" idx="0"/>
            <a:endCxn id="3226" idx="2"/>
          </p:cNvCxnSpPr>
          <p:nvPr/>
        </p:nvCxnSpPr>
        <p:spPr>
          <a:xfrm rot="10800000">
            <a:off x="8541757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7" name="Google Shape;3227;p102"/>
          <p:cNvCxnSpPr>
            <a:stCxn id="3228" idx="1"/>
            <a:endCxn id="3226" idx="2"/>
          </p:cNvCxnSpPr>
          <p:nvPr/>
        </p:nvCxnSpPr>
        <p:spPr>
          <a:xfrm rot="10800000">
            <a:off x="8541728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9" name="Google Shape;3229;p102"/>
          <p:cNvCxnSpPr>
            <a:stCxn id="3208" idx="7"/>
            <a:endCxn id="3226" idx="2"/>
          </p:cNvCxnSpPr>
          <p:nvPr/>
        </p:nvCxnSpPr>
        <p:spPr>
          <a:xfrm rot="10800000" flipH="1">
            <a:off x="4234642" y="3697398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0" name="Google Shape;3230;p102"/>
          <p:cNvCxnSpPr>
            <a:stCxn id="3221" idx="7"/>
            <a:endCxn id="3226" idx="2"/>
          </p:cNvCxnSpPr>
          <p:nvPr/>
        </p:nvCxnSpPr>
        <p:spPr>
          <a:xfrm rot="10800000" flipH="1">
            <a:off x="7347430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1" name="Google Shape;3231;p102"/>
          <p:cNvCxnSpPr>
            <a:stCxn id="3211" idx="7"/>
            <a:endCxn id="3226" idx="2"/>
          </p:cNvCxnSpPr>
          <p:nvPr/>
        </p:nvCxnSpPr>
        <p:spPr>
          <a:xfrm rot="10800000" flipH="1">
            <a:off x="6724872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2" name="Google Shape;3232;p102"/>
          <p:cNvCxnSpPr>
            <a:stCxn id="3213" idx="7"/>
            <a:endCxn id="3226" idx="2"/>
          </p:cNvCxnSpPr>
          <p:nvPr/>
        </p:nvCxnSpPr>
        <p:spPr>
          <a:xfrm rot="10800000" flipH="1">
            <a:off x="6102315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3" name="Google Shape;3233;p102"/>
          <p:cNvCxnSpPr>
            <a:stCxn id="3215" idx="7"/>
            <a:endCxn id="3226" idx="2"/>
          </p:cNvCxnSpPr>
          <p:nvPr/>
        </p:nvCxnSpPr>
        <p:spPr>
          <a:xfrm rot="10800000" flipH="1">
            <a:off x="5479757" y="3697398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4" name="Google Shape;3234;p102"/>
          <p:cNvCxnSpPr>
            <a:stCxn id="3219" idx="7"/>
            <a:endCxn id="3226" idx="2"/>
          </p:cNvCxnSpPr>
          <p:nvPr/>
        </p:nvCxnSpPr>
        <p:spPr>
          <a:xfrm rot="10800000" flipH="1">
            <a:off x="4857200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5" name="Google Shape;3235;p102"/>
          <p:cNvCxnSpPr>
            <a:stCxn id="3217" idx="7"/>
            <a:endCxn id="3226" idx="2"/>
          </p:cNvCxnSpPr>
          <p:nvPr/>
        </p:nvCxnSpPr>
        <p:spPr>
          <a:xfrm rot="10800000" flipH="1">
            <a:off x="3612085" y="3697398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6" name="Google Shape;3236;p102"/>
          <p:cNvCxnSpPr>
            <a:stCxn id="3228" idx="1"/>
            <a:endCxn id="3237" idx="2"/>
          </p:cNvCxnSpPr>
          <p:nvPr/>
        </p:nvCxnSpPr>
        <p:spPr>
          <a:xfrm rot="10800000">
            <a:off x="7296428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8" name="Google Shape;3238;p102"/>
          <p:cNvCxnSpPr>
            <a:stCxn id="3224" idx="1"/>
            <a:endCxn id="3237" idx="2"/>
          </p:cNvCxnSpPr>
          <p:nvPr/>
        </p:nvCxnSpPr>
        <p:spPr>
          <a:xfrm rot="10800000">
            <a:off x="7296671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9" name="Google Shape;3239;p102"/>
          <p:cNvCxnSpPr>
            <a:stCxn id="3208" idx="7"/>
            <a:endCxn id="3237" idx="2"/>
          </p:cNvCxnSpPr>
          <p:nvPr/>
        </p:nvCxnSpPr>
        <p:spPr>
          <a:xfrm rot="10800000" flipH="1">
            <a:off x="4234642" y="3697398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0" name="Google Shape;3240;p102"/>
          <p:cNvCxnSpPr>
            <a:endCxn id="3237" idx="2"/>
          </p:cNvCxnSpPr>
          <p:nvPr/>
        </p:nvCxnSpPr>
        <p:spPr>
          <a:xfrm rot="10800000" flipH="1">
            <a:off x="3611963" y="369728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1" name="Google Shape;3241;p102"/>
          <p:cNvCxnSpPr>
            <a:endCxn id="3237" idx="2"/>
          </p:cNvCxnSpPr>
          <p:nvPr/>
        </p:nvCxnSpPr>
        <p:spPr>
          <a:xfrm rot="10800000" flipH="1">
            <a:off x="5479763" y="369728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2" name="Google Shape;3242;p102"/>
          <p:cNvCxnSpPr>
            <a:stCxn id="3213" idx="7"/>
            <a:endCxn id="3237" idx="2"/>
          </p:cNvCxnSpPr>
          <p:nvPr/>
        </p:nvCxnSpPr>
        <p:spPr>
          <a:xfrm rot="10800000" flipH="1">
            <a:off x="6102315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3" name="Google Shape;3243;p102"/>
          <p:cNvCxnSpPr>
            <a:stCxn id="3211" idx="7"/>
            <a:endCxn id="3237" idx="2"/>
          </p:cNvCxnSpPr>
          <p:nvPr/>
        </p:nvCxnSpPr>
        <p:spPr>
          <a:xfrm rot="10800000" flipH="1">
            <a:off x="6724872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4" name="Google Shape;3244;p102"/>
          <p:cNvCxnSpPr>
            <a:stCxn id="3219" idx="7"/>
            <a:endCxn id="3237" idx="2"/>
          </p:cNvCxnSpPr>
          <p:nvPr/>
        </p:nvCxnSpPr>
        <p:spPr>
          <a:xfrm rot="10800000" flipH="1">
            <a:off x="4857200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5" name="Google Shape;3245;p102"/>
          <p:cNvCxnSpPr>
            <a:stCxn id="3221" idx="1"/>
            <a:endCxn id="3246" idx="2"/>
          </p:cNvCxnSpPr>
          <p:nvPr/>
        </p:nvCxnSpPr>
        <p:spPr>
          <a:xfrm rot="10800000">
            <a:off x="6674056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7" name="Google Shape;3247;p102"/>
          <p:cNvCxnSpPr>
            <a:stCxn id="3224" idx="1"/>
            <a:endCxn id="3246" idx="2"/>
          </p:cNvCxnSpPr>
          <p:nvPr/>
        </p:nvCxnSpPr>
        <p:spPr>
          <a:xfrm rot="10800000">
            <a:off x="6673871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8" name="Google Shape;3248;p102"/>
          <p:cNvCxnSpPr>
            <a:stCxn id="3228" idx="1"/>
            <a:endCxn id="3246" idx="2"/>
          </p:cNvCxnSpPr>
          <p:nvPr/>
        </p:nvCxnSpPr>
        <p:spPr>
          <a:xfrm rot="10800000">
            <a:off x="6673928" y="3697398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9" name="Google Shape;3249;p102"/>
          <p:cNvCxnSpPr>
            <a:stCxn id="3208" idx="7"/>
            <a:endCxn id="3246" idx="2"/>
          </p:cNvCxnSpPr>
          <p:nvPr/>
        </p:nvCxnSpPr>
        <p:spPr>
          <a:xfrm rot="10800000" flipH="1">
            <a:off x="4234642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0" name="Google Shape;3250;p102"/>
          <p:cNvCxnSpPr>
            <a:stCxn id="3217" idx="7"/>
            <a:endCxn id="3246" idx="2"/>
          </p:cNvCxnSpPr>
          <p:nvPr/>
        </p:nvCxnSpPr>
        <p:spPr>
          <a:xfrm rot="10800000" flipH="1">
            <a:off x="3612085" y="3697398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1" name="Google Shape;3251;p102"/>
          <p:cNvCxnSpPr>
            <a:stCxn id="3215" idx="7"/>
            <a:endCxn id="3246" idx="2"/>
          </p:cNvCxnSpPr>
          <p:nvPr/>
        </p:nvCxnSpPr>
        <p:spPr>
          <a:xfrm rot="10800000" flipH="1">
            <a:off x="5479757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2" name="Google Shape;3252;p102"/>
          <p:cNvCxnSpPr>
            <a:stCxn id="3219" idx="7"/>
            <a:endCxn id="3246" idx="2"/>
          </p:cNvCxnSpPr>
          <p:nvPr/>
        </p:nvCxnSpPr>
        <p:spPr>
          <a:xfrm rot="10800000" flipH="1">
            <a:off x="4857200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3" name="Google Shape;3253;p102"/>
          <p:cNvCxnSpPr>
            <a:endCxn id="3246" idx="2"/>
          </p:cNvCxnSpPr>
          <p:nvPr/>
        </p:nvCxnSpPr>
        <p:spPr>
          <a:xfrm rot="10800000" flipH="1">
            <a:off x="6102206" y="369728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4" name="Google Shape;3254;p102"/>
          <p:cNvCxnSpPr>
            <a:stCxn id="3221" idx="0"/>
            <a:endCxn id="3237" idx="2"/>
          </p:cNvCxnSpPr>
          <p:nvPr/>
        </p:nvCxnSpPr>
        <p:spPr>
          <a:xfrm rot="10800000">
            <a:off x="7296643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5" name="Google Shape;3255;p102"/>
          <p:cNvCxnSpPr>
            <a:stCxn id="3211" idx="0"/>
            <a:endCxn id="3246" idx="2"/>
          </p:cNvCxnSpPr>
          <p:nvPr/>
        </p:nvCxnSpPr>
        <p:spPr>
          <a:xfrm rot="10800000">
            <a:off x="6674085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6" name="Google Shape;3256;p102"/>
          <p:cNvCxnSpPr>
            <a:stCxn id="3215" idx="7"/>
            <a:endCxn id="3257" idx="2"/>
          </p:cNvCxnSpPr>
          <p:nvPr/>
        </p:nvCxnSpPr>
        <p:spPr>
          <a:xfrm rot="10800000" flipH="1">
            <a:off x="5479757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8" name="Google Shape;3258;p102"/>
          <p:cNvCxnSpPr>
            <a:stCxn id="3224" idx="1"/>
            <a:endCxn id="3257" idx="2"/>
          </p:cNvCxnSpPr>
          <p:nvPr/>
        </p:nvCxnSpPr>
        <p:spPr>
          <a:xfrm rot="10800000">
            <a:off x="6051371" y="3697398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9" name="Google Shape;3259;p102"/>
          <p:cNvCxnSpPr>
            <a:stCxn id="3221" idx="1"/>
            <a:endCxn id="3257" idx="2"/>
          </p:cNvCxnSpPr>
          <p:nvPr/>
        </p:nvCxnSpPr>
        <p:spPr>
          <a:xfrm rot="10800000">
            <a:off x="6051556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0" name="Google Shape;3260;p102"/>
          <p:cNvCxnSpPr>
            <a:stCxn id="3211" idx="1"/>
            <a:endCxn id="3257" idx="2"/>
          </p:cNvCxnSpPr>
          <p:nvPr/>
        </p:nvCxnSpPr>
        <p:spPr>
          <a:xfrm rot="10800000">
            <a:off x="6051499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1" name="Google Shape;3261;p102"/>
          <p:cNvCxnSpPr>
            <a:stCxn id="3228" idx="1"/>
            <a:endCxn id="3257" idx="2"/>
          </p:cNvCxnSpPr>
          <p:nvPr/>
        </p:nvCxnSpPr>
        <p:spPr>
          <a:xfrm rot="10800000">
            <a:off x="6051428" y="3697398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2" name="Google Shape;3262;p102"/>
          <p:cNvCxnSpPr>
            <a:stCxn id="3208" idx="7"/>
            <a:endCxn id="3257" idx="2"/>
          </p:cNvCxnSpPr>
          <p:nvPr/>
        </p:nvCxnSpPr>
        <p:spPr>
          <a:xfrm rot="10800000" flipH="1">
            <a:off x="4234642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3" name="Google Shape;3263;p102"/>
          <p:cNvCxnSpPr>
            <a:endCxn id="3257" idx="2"/>
          </p:cNvCxnSpPr>
          <p:nvPr/>
        </p:nvCxnSpPr>
        <p:spPr>
          <a:xfrm rot="10800000" flipH="1">
            <a:off x="4857148" y="369728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4" name="Google Shape;3264;p102"/>
          <p:cNvCxnSpPr>
            <a:stCxn id="3217" idx="7"/>
            <a:endCxn id="3257" idx="2"/>
          </p:cNvCxnSpPr>
          <p:nvPr/>
        </p:nvCxnSpPr>
        <p:spPr>
          <a:xfrm rot="10800000" flipH="1">
            <a:off x="3612085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5" name="Google Shape;3265;p102"/>
          <p:cNvCxnSpPr>
            <a:stCxn id="3213" idx="0"/>
            <a:endCxn id="3257" idx="2"/>
          </p:cNvCxnSpPr>
          <p:nvPr/>
        </p:nvCxnSpPr>
        <p:spPr>
          <a:xfrm rot="10800000">
            <a:off x="6051528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6" name="Google Shape;3266;p102"/>
          <p:cNvCxnSpPr>
            <a:stCxn id="3213" idx="1"/>
            <a:endCxn id="3267" idx="2"/>
          </p:cNvCxnSpPr>
          <p:nvPr/>
        </p:nvCxnSpPr>
        <p:spPr>
          <a:xfrm rot="10800000">
            <a:off x="5428941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8" name="Google Shape;3268;p102"/>
          <p:cNvCxnSpPr>
            <a:stCxn id="3228" idx="1"/>
            <a:endCxn id="3267" idx="2"/>
          </p:cNvCxnSpPr>
          <p:nvPr/>
        </p:nvCxnSpPr>
        <p:spPr>
          <a:xfrm rot="10800000">
            <a:off x="5428928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9" name="Google Shape;3269;p102"/>
          <p:cNvCxnSpPr>
            <a:stCxn id="3224" idx="1"/>
            <a:endCxn id="3267" idx="2"/>
          </p:cNvCxnSpPr>
          <p:nvPr/>
        </p:nvCxnSpPr>
        <p:spPr>
          <a:xfrm rot="10800000">
            <a:off x="5428871" y="3697398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0" name="Google Shape;3270;p102"/>
          <p:cNvCxnSpPr>
            <a:stCxn id="3221" idx="1"/>
            <a:endCxn id="3267" idx="2"/>
          </p:cNvCxnSpPr>
          <p:nvPr/>
        </p:nvCxnSpPr>
        <p:spPr>
          <a:xfrm rot="10800000">
            <a:off x="5428756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1" name="Google Shape;3271;p102"/>
          <p:cNvCxnSpPr>
            <a:stCxn id="3211" idx="1"/>
            <a:endCxn id="3267" idx="2"/>
          </p:cNvCxnSpPr>
          <p:nvPr/>
        </p:nvCxnSpPr>
        <p:spPr>
          <a:xfrm rot="10800000">
            <a:off x="5428999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2" name="Google Shape;3272;p102"/>
          <p:cNvCxnSpPr>
            <a:stCxn id="3208" idx="7"/>
            <a:endCxn id="3267" idx="2"/>
          </p:cNvCxnSpPr>
          <p:nvPr/>
        </p:nvCxnSpPr>
        <p:spPr>
          <a:xfrm rot="10800000" flipH="1">
            <a:off x="4234642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3" name="Google Shape;3273;p102"/>
          <p:cNvCxnSpPr>
            <a:stCxn id="3217" idx="7"/>
            <a:endCxn id="3267" idx="2"/>
          </p:cNvCxnSpPr>
          <p:nvPr/>
        </p:nvCxnSpPr>
        <p:spPr>
          <a:xfrm rot="10800000" flipH="1">
            <a:off x="3612085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4" name="Google Shape;3274;p102"/>
          <p:cNvCxnSpPr>
            <a:stCxn id="3219" idx="7"/>
            <a:endCxn id="3267" idx="2"/>
          </p:cNvCxnSpPr>
          <p:nvPr/>
        </p:nvCxnSpPr>
        <p:spPr>
          <a:xfrm rot="10800000" flipH="1">
            <a:off x="4857200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5" name="Google Shape;3275;p102"/>
          <p:cNvCxnSpPr>
            <a:stCxn id="3215" idx="0"/>
            <a:endCxn id="3267" idx="2"/>
          </p:cNvCxnSpPr>
          <p:nvPr/>
        </p:nvCxnSpPr>
        <p:spPr>
          <a:xfrm rot="10800000">
            <a:off x="5428971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6" name="Google Shape;3276;p102"/>
          <p:cNvCxnSpPr>
            <a:stCxn id="3213" idx="1"/>
            <a:endCxn id="3277" idx="2"/>
          </p:cNvCxnSpPr>
          <p:nvPr/>
        </p:nvCxnSpPr>
        <p:spPr>
          <a:xfrm rot="10800000">
            <a:off x="4806441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8" name="Google Shape;3278;p102"/>
          <p:cNvCxnSpPr>
            <a:stCxn id="3211" idx="1"/>
            <a:endCxn id="3277" idx="2"/>
          </p:cNvCxnSpPr>
          <p:nvPr/>
        </p:nvCxnSpPr>
        <p:spPr>
          <a:xfrm rot="10800000">
            <a:off x="4806199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9" name="Google Shape;3279;p102"/>
          <p:cNvCxnSpPr>
            <a:stCxn id="3221" idx="1"/>
            <a:endCxn id="3277" idx="2"/>
          </p:cNvCxnSpPr>
          <p:nvPr/>
        </p:nvCxnSpPr>
        <p:spPr>
          <a:xfrm rot="10800000">
            <a:off x="4806256" y="3697398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0" name="Google Shape;3280;p102"/>
          <p:cNvCxnSpPr>
            <a:stCxn id="3224" idx="1"/>
            <a:endCxn id="3277" idx="2"/>
          </p:cNvCxnSpPr>
          <p:nvPr/>
        </p:nvCxnSpPr>
        <p:spPr>
          <a:xfrm rot="10800000">
            <a:off x="4806371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1" name="Google Shape;3281;p102"/>
          <p:cNvCxnSpPr>
            <a:stCxn id="3228" idx="1"/>
            <a:endCxn id="3277" idx="2"/>
          </p:cNvCxnSpPr>
          <p:nvPr/>
        </p:nvCxnSpPr>
        <p:spPr>
          <a:xfrm rot="10800000">
            <a:off x="4806428" y="3697398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2" name="Google Shape;3282;p102"/>
          <p:cNvCxnSpPr>
            <a:stCxn id="3217" idx="7"/>
            <a:endCxn id="3283" idx="2"/>
          </p:cNvCxnSpPr>
          <p:nvPr/>
        </p:nvCxnSpPr>
        <p:spPr>
          <a:xfrm rot="10800000" flipH="1">
            <a:off x="3612085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4" name="Google Shape;3284;p102"/>
          <p:cNvCxnSpPr>
            <a:stCxn id="3219" idx="1"/>
            <a:endCxn id="3283" idx="2"/>
          </p:cNvCxnSpPr>
          <p:nvPr/>
        </p:nvCxnSpPr>
        <p:spPr>
          <a:xfrm rot="10800000">
            <a:off x="4183826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5" name="Google Shape;3285;p102"/>
          <p:cNvCxnSpPr>
            <a:stCxn id="3215" idx="1"/>
            <a:endCxn id="3283" idx="2"/>
          </p:cNvCxnSpPr>
          <p:nvPr/>
        </p:nvCxnSpPr>
        <p:spPr>
          <a:xfrm rot="10800000">
            <a:off x="4183884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6" name="Google Shape;3286;p102"/>
          <p:cNvCxnSpPr>
            <a:stCxn id="3213" idx="1"/>
            <a:endCxn id="3283" idx="2"/>
          </p:cNvCxnSpPr>
          <p:nvPr/>
        </p:nvCxnSpPr>
        <p:spPr>
          <a:xfrm rot="10800000">
            <a:off x="4183641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7" name="Google Shape;3287;p102"/>
          <p:cNvCxnSpPr>
            <a:stCxn id="3211" idx="1"/>
            <a:endCxn id="3283" idx="2"/>
          </p:cNvCxnSpPr>
          <p:nvPr/>
        </p:nvCxnSpPr>
        <p:spPr>
          <a:xfrm rot="10800000">
            <a:off x="4183699" y="3697398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8" name="Google Shape;3288;p102"/>
          <p:cNvCxnSpPr>
            <a:stCxn id="3221" idx="1"/>
            <a:endCxn id="3283" idx="2"/>
          </p:cNvCxnSpPr>
          <p:nvPr/>
        </p:nvCxnSpPr>
        <p:spPr>
          <a:xfrm rot="10800000">
            <a:off x="4183756" y="3697398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9" name="Google Shape;3289;p102"/>
          <p:cNvCxnSpPr>
            <a:stCxn id="3224" idx="1"/>
            <a:endCxn id="3283" idx="2"/>
          </p:cNvCxnSpPr>
          <p:nvPr/>
        </p:nvCxnSpPr>
        <p:spPr>
          <a:xfrm rot="10800000">
            <a:off x="4183871" y="3697398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0" name="Google Shape;3290;p102"/>
          <p:cNvCxnSpPr>
            <a:endCxn id="3283" idx="2"/>
          </p:cNvCxnSpPr>
          <p:nvPr/>
        </p:nvCxnSpPr>
        <p:spPr>
          <a:xfrm rot="10800000">
            <a:off x="4183776" y="3697281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1" name="Google Shape;3291;p102"/>
          <p:cNvCxnSpPr>
            <a:stCxn id="3208" idx="7"/>
            <a:endCxn id="3277" idx="2"/>
          </p:cNvCxnSpPr>
          <p:nvPr/>
        </p:nvCxnSpPr>
        <p:spPr>
          <a:xfrm rot="10800000" flipH="1">
            <a:off x="4234642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2" name="Google Shape;3292;p102"/>
          <p:cNvCxnSpPr>
            <a:stCxn id="3217" idx="7"/>
            <a:endCxn id="3277" idx="2"/>
          </p:cNvCxnSpPr>
          <p:nvPr/>
        </p:nvCxnSpPr>
        <p:spPr>
          <a:xfrm rot="10800000" flipH="1">
            <a:off x="3612085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3" name="Google Shape;3293;p102"/>
          <p:cNvCxnSpPr>
            <a:stCxn id="3224" idx="1"/>
            <a:endCxn id="3294" idx="2"/>
          </p:cNvCxnSpPr>
          <p:nvPr/>
        </p:nvCxnSpPr>
        <p:spPr>
          <a:xfrm rot="10800000">
            <a:off x="3561071" y="3697398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5" name="Google Shape;3295;p102"/>
          <p:cNvCxnSpPr>
            <a:stCxn id="3228" idx="1"/>
            <a:endCxn id="3294" idx="2"/>
          </p:cNvCxnSpPr>
          <p:nvPr/>
        </p:nvCxnSpPr>
        <p:spPr>
          <a:xfrm rot="10800000">
            <a:off x="3561128" y="3697398"/>
            <a:ext cx="55524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6" name="Google Shape;3296;p102"/>
          <p:cNvCxnSpPr>
            <a:endCxn id="3294" idx="2"/>
          </p:cNvCxnSpPr>
          <p:nvPr/>
        </p:nvCxnSpPr>
        <p:spPr>
          <a:xfrm rot="10800000">
            <a:off x="3561219" y="369728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7" name="Google Shape;3297;p102"/>
          <p:cNvCxnSpPr>
            <a:endCxn id="3294" idx="2"/>
          </p:cNvCxnSpPr>
          <p:nvPr/>
        </p:nvCxnSpPr>
        <p:spPr>
          <a:xfrm rot="10800000">
            <a:off x="3561219" y="369728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8" name="Google Shape;3298;p102"/>
          <p:cNvCxnSpPr>
            <a:stCxn id="3215" idx="1"/>
            <a:endCxn id="3294" idx="2"/>
          </p:cNvCxnSpPr>
          <p:nvPr/>
        </p:nvCxnSpPr>
        <p:spPr>
          <a:xfrm rot="10800000">
            <a:off x="3561084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9" name="Google Shape;3299;p102"/>
          <p:cNvCxnSpPr>
            <a:stCxn id="3208" idx="1"/>
            <a:endCxn id="3294" idx="2"/>
          </p:cNvCxnSpPr>
          <p:nvPr/>
        </p:nvCxnSpPr>
        <p:spPr>
          <a:xfrm rot="10800000">
            <a:off x="3561269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00" name="Google Shape;3300;p102"/>
          <p:cNvCxnSpPr>
            <a:stCxn id="3219" idx="1"/>
            <a:endCxn id="3294" idx="2"/>
          </p:cNvCxnSpPr>
          <p:nvPr/>
        </p:nvCxnSpPr>
        <p:spPr>
          <a:xfrm rot="10800000">
            <a:off x="3561326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01" name="Google Shape;3301;p102"/>
          <p:cNvCxnSpPr>
            <a:stCxn id="3302" idx="3"/>
            <a:endCxn id="3303" idx="7"/>
          </p:cNvCxnSpPr>
          <p:nvPr/>
        </p:nvCxnSpPr>
        <p:spPr>
          <a:xfrm flipH="1">
            <a:off x="3612071" y="4513295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04" name="Google Shape;3304;p102"/>
          <p:cNvCxnSpPr>
            <a:endCxn id="3303" idx="7"/>
          </p:cNvCxnSpPr>
          <p:nvPr/>
        </p:nvCxnSpPr>
        <p:spPr>
          <a:xfrm flipH="1">
            <a:off x="3612086" y="4508644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05" name="Google Shape;3305;p102"/>
          <p:cNvCxnSpPr>
            <a:stCxn id="3306" idx="5"/>
            <a:endCxn id="3307" idx="1"/>
          </p:cNvCxnSpPr>
          <p:nvPr/>
        </p:nvCxnSpPr>
        <p:spPr>
          <a:xfrm>
            <a:off x="5479757" y="4513295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08" name="Google Shape;3308;p102"/>
          <p:cNvCxnSpPr>
            <a:stCxn id="3309" idx="5"/>
            <a:endCxn id="3307" idx="1"/>
          </p:cNvCxnSpPr>
          <p:nvPr/>
        </p:nvCxnSpPr>
        <p:spPr>
          <a:xfrm>
            <a:off x="4234642" y="4513295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10" name="Google Shape;3310;p102"/>
          <p:cNvCxnSpPr>
            <a:endCxn id="3311" idx="1"/>
          </p:cNvCxnSpPr>
          <p:nvPr/>
        </p:nvCxnSpPr>
        <p:spPr>
          <a:xfrm>
            <a:off x="3611957" y="4513144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12" name="Google Shape;3312;p102"/>
          <p:cNvCxnSpPr>
            <a:stCxn id="3313" idx="5"/>
            <a:endCxn id="3307" idx="1"/>
          </p:cNvCxnSpPr>
          <p:nvPr/>
        </p:nvCxnSpPr>
        <p:spPr>
          <a:xfrm>
            <a:off x="3612085" y="4513295"/>
            <a:ext cx="5501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14" name="Google Shape;3314;p102"/>
          <p:cNvCxnSpPr>
            <a:stCxn id="3313" idx="5"/>
            <a:endCxn id="3315" idx="1"/>
          </p:cNvCxnSpPr>
          <p:nvPr/>
        </p:nvCxnSpPr>
        <p:spPr>
          <a:xfrm>
            <a:off x="3612085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16" name="Google Shape;3316;p102"/>
          <p:cNvCxnSpPr>
            <a:stCxn id="3317" idx="5"/>
            <a:endCxn id="3307" idx="1"/>
          </p:cNvCxnSpPr>
          <p:nvPr/>
        </p:nvCxnSpPr>
        <p:spPr>
          <a:xfrm>
            <a:off x="4857200" y="4513295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18" name="Google Shape;3318;p102"/>
          <p:cNvCxnSpPr>
            <a:stCxn id="3303" idx="5"/>
            <a:endCxn id="3319" idx="0"/>
          </p:cNvCxnSpPr>
          <p:nvPr/>
        </p:nvCxnSpPr>
        <p:spPr>
          <a:xfrm>
            <a:off x="3612086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20" name="Google Shape;3320;p102"/>
          <p:cNvCxnSpPr>
            <a:stCxn id="3321" idx="4"/>
            <a:endCxn id="3319" idx="0"/>
          </p:cNvCxnSpPr>
          <p:nvPr/>
        </p:nvCxnSpPr>
        <p:spPr>
          <a:xfrm>
            <a:off x="4183856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22" name="Google Shape;3322;p102"/>
          <p:cNvCxnSpPr>
            <a:stCxn id="3323" idx="3"/>
            <a:endCxn id="3319" idx="0"/>
          </p:cNvCxnSpPr>
          <p:nvPr/>
        </p:nvCxnSpPr>
        <p:spPr>
          <a:xfrm flipH="1">
            <a:off x="4183827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24" name="Google Shape;3324;p102"/>
          <p:cNvCxnSpPr>
            <a:stCxn id="3325" idx="3"/>
            <a:endCxn id="3319" idx="0"/>
          </p:cNvCxnSpPr>
          <p:nvPr/>
        </p:nvCxnSpPr>
        <p:spPr>
          <a:xfrm flipH="1">
            <a:off x="4183884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26" name="Google Shape;3326;p102"/>
          <p:cNvCxnSpPr>
            <a:stCxn id="3327" idx="3"/>
            <a:endCxn id="3319" idx="0"/>
          </p:cNvCxnSpPr>
          <p:nvPr/>
        </p:nvCxnSpPr>
        <p:spPr>
          <a:xfrm flipH="1">
            <a:off x="4183642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28" name="Google Shape;3328;p102"/>
          <p:cNvCxnSpPr>
            <a:stCxn id="3315" idx="3"/>
            <a:endCxn id="3319" idx="0"/>
          </p:cNvCxnSpPr>
          <p:nvPr/>
        </p:nvCxnSpPr>
        <p:spPr>
          <a:xfrm flipH="1">
            <a:off x="4183699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29" name="Google Shape;3329;p102"/>
          <p:cNvCxnSpPr>
            <a:stCxn id="3311" idx="3"/>
          </p:cNvCxnSpPr>
          <p:nvPr/>
        </p:nvCxnSpPr>
        <p:spPr>
          <a:xfrm flipH="1">
            <a:off x="4183757" y="4970518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0" name="Google Shape;3330;p102"/>
          <p:cNvCxnSpPr>
            <a:stCxn id="3331" idx="3"/>
            <a:endCxn id="3319" idx="0"/>
          </p:cNvCxnSpPr>
          <p:nvPr/>
        </p:nvCxnSpPr>
        <p:spPr>
          <a:xfrm flipH="1">
            <a:off x="4183871" y="4970518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2" name="Google Shape;3332;p102"/>
          <p:cNvCxnSpPr>
            <a:stCxn id="3307" idx="3"/>
            <a:endCxn id="3319" idx="0"/>
          </p:cNvCxnSpPr>
          <p:nvPr/>
        </p:nvCxnSpPr>
        <p:spPr>
          <a:xfrm flipH="1">
            <a:off x="4183629" y="4970518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3" name="Google Shape;3333;p102"/>
          <p:cNvCxnSpPr>
            <a:stCxn id="3323" idx="4"/>
            <a:endCxn id="3334" idx="0"/>
          </p:cNvCxnSpPr>
          <p:nvPr/>
        </p:nvCxnSpPr>
        <p:spPr>
          <a:xfrm>
            <a:off x="4806414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5" name="Google Shape;3335;p102"/>
          <p:cNvCxnSpPr>
            <a:stCxn id="3321" idx="5"/>
            <a:endCxn id="3334" idx="0"/>
          </p:cNvCxnSpPr>
          <p:nvPr/>
        </p:nvCxnSpPr>
        <p:spPr>
          <a:xfrm>
            <a:off x="4234643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6" name="Google Shape;3336;p102"/>
          <p:cNvCxnSpPr>
            <a:stCxn id="3303" idx="5"/>
            <a:endCxn id="3334" idx="0"/>
          </p:cNvCxnSpPr>
          <p:nvPr/>
        </p:nvCxnSpPr>
        <p:spPr>
          <a:xfrm>
            <a:off x="3612086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7" name="Google Shape;3337;p102"/>
          <p:cNvCxnSpPr>
            <a:stCxn id="3325" idx="3"/>
            <a:endCxn id="3334" idx="0"/>
          </p:cNvCxnSpPr>
          <p:nvPr/>
        </p:nvCxnSpPr>
        <p:spPr>
          <a:xfrm flipH="1">
            <a:off x="4806384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8" name="Google Shape;3338;p102"/>
          <p:cNvCxnSpPr>
            <a:stCxn id="3327" idx="3"/>
            <a:endCxn id="3334" idx="0"/>
          </p:cNvCxnSpPr>
          <p:nvPr/>
        </p:nvCxnSpPr>
        <p:spPr>
          <a:xfrm flipH="1">
            <a:off x="4806442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9" name="Google Shape;3339;p102"/>
          <p:cNvCxnSpPr>
            <a:stCxn id="3315" idx="3"/>
            <a:endCxn id="3334" idx="0"/>
          </p:cNvCxnSpPr>
          <p:nvPr/>
        </p:nvCxnSpPr>
        <p:spPr>
          <a:xfrm flipH="1">
            <a:off x="4806199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0" name="Google Shape;3340;p102"/>
          <p:cNvCxnSpPr>
            <a:stCxn id="3311" idx="3"/>
            <a:endCxn id="3334" idx="0"/>
          </p:cNvCxnSpPr>
          <p:nvPr/>
        </p:nvCxnSpPr>
        <p:spPr>
          <a:xfrm flipH="1">
            <a:off x="4806257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1" name="Google Shape;3341;p102"/>
          <p:cNvCxnSpPr>
            <a:stCxn id="3331" idx="3"/>
            <a:endCxn id="3334" idx="0"/>
          </p:cNvCxnSpPr>
          <p:nvPr/>
        </p:nvCxnSpPr>
        <p:spPr>
          <a:xfrm flipH="1">
            <a:off x="4806371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2" name="Google Shape;3342;p102"/>
          <p:cNvCxnSpPr>
            <a:stCxn id="3307" idx="3"/>
            <a:endCxn id="3334" idx="0"/>
          </p:cNvCxnSpPr>
          <p:nvPr/>
        </p:nvCxnSpPr>
        <p:spPr>
          <a:xfrm flipH="1">
            <a:off x="4806429" y="4970518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3" name="Google Shape;3343;p102"/>
          <p:cNvCxnSpPr>
            <a:stCxn id="3307" idx="3"/>
            <a:endCxn id="3344" idx="0"/>
          </p:cNvCxnSpPr>
          <p:nvPr/>
        </p:nvCxnSpPr>
        <p:spPr>
          <a:xfrm flipH="1">
            <a:off x="5428929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5" name="Google Shape;3345;p102"/>
          <p:cNvCxnSpPr>
            <a:stCxn id="3331" idx="3"/>
            <a:endCxn id="3344" idx="0"/>
          </p:cNvCxnSpPr>
          <p:nvPr/>
        </p:nvCxnSpPr>
        <p:spPr>
          <a:xfrm flipH="1">
            <a:off x="5428871" y="4970518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6" name="Google Shape;3346;p102"/>
          <p:cNvCxnSpPr>
            <a:stCxn id="3311" idx="3"/>
            <a:endCxn id="3344" idx="0"/>
          </p:cNvCxnSpPr>
          <p:nvPr/>
        </p:nvCxnSpPr>
        <p:spPr>
          <a:xfrm flipH="1">
            <a:off x="5428757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7" name="Google Shape;3347;p102"/>
          <p:cNvCxnSpPr>
            <a:stCxn id="3315" idx="3"/>
            <a:endCxn id="3344" idx="0"/>
          </p:cNvCxnSpPr>
          <p:nvPr/>
        </p:nvCxnSpPr>
        <p:spPr>
          <a:xfrm flipH="1">
            <a:off x="5428999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8" name="Google Shape;3348;p102"/>
          <p:cNvCxnSpPr>
            <a:stCxn id="3327" idx="3"/>
            <a:endCxn id="3344" idx="0"/>
          </p:cNvCxnSpPr>
          <p:nvPr/>
        </p:nvCxnSpPr>
        <p:spPr>
          <a:xfrm flipH="1">
            <a:off x="5428942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9" name="Google Shape;3349;p102"/>
          <p:cNvCxnSpPr>
            <a:stCxn id="3325" idx="4"/>
            <a:endCxn id="3344" idx="0"/>
          </p:cNvCxnSpPr>
          <p:nvPr/>
        </p:nvCxnSpPr>
        <p:spPr>
          <a:xfrm>
            <a:off x="5428971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0" name="Google Shape;3350;p102"/>
          <p:cNvCxnSpPr>
            <a:stCxn id="3323" idx="5"/>
            <a:endCxn id="3344" idx="0"/>
          </p:cNvCxnSpPr>
          <p:nvPr/>
        </p:nvCxnSpPr>
        <p:spPr>
          <a:xfrm>
            <a:off x="4857201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1" name="Google Shape;3351;p102"/>
          <p:cNvCxnSpPr>
            <a:stCxn id="3321" idx="5"/>
            <a:endCxn id="3344" idx="0"/>
          </p:cNvCxnSpPr>
          <p:nvPr/>
        </p:nvCxnSpPr>
        <p:spPr>
          <a:xfrm>
            <a:off x="4234643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2" name="Google Shape;3352;p102"/>
          <p:cNvCxnSpPr>
            <a:stCxn id="3303" idx="5"/>
            <a:endCxn id="3344" idx="0"/>
          </p:cNvCxnSpPr>
          <p:nvPr/>
        </p:nvCxnSpPr>
        <p:spPr>
          <a:xfrm>
            <a:off x="3612086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3" name="Google Shape;3353;p102"/>
          <p:cNvCxnSpPr>
            <a:stCxn id="3303" idx="4"/>
            <a:endCxn id="3354" idx="0"/>
          </p:cNvCxnSpPr>
          <p:nvPr/>
        </p:nvCxnSpPr>
        <p:spPr>
          <a:xfrm>
            <a:off x="3561299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5" name="Google Shape;3355;p102"/>
          <p:cNvCxnSpPr>
            <a:stCxn id="3321" idx="3"/>
            <a:endCxn id="3354" idx="0"/>
          </p:cNvCxnSpPr>
          <p:nvPr/>
        </p:nvCxnSpPr>
        <p:spPr>
          <a:xfrm flipH="1">
            <a:off x="3561270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6" name="Google Shape;3356;p102"/>
          <p:cNvCxnSpPr>
            <a:stCxn id="3323" idx="3"/>
            <a:endCxn id="3354" idx="0"/>
          </p:cNvCxnSpPr>
          <p:nvPr/>
        </p:nvCxnSpPr>
        <p:spPr>
          <a:xfrm flipH="1">
            <a:off x="3561327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7" name="Google Shape;3357;p102"/>
          <p:cNvCxnSpPr>
            <a:stCxn id="3325" idx="3"/>
            <a:endCxn id="3354" idx="0"/>
          </p:cNvCxnSpPr>
          <p:nvPr/>
        </p:nvCxnSpPr>
        <p:spPr>
          <a:xfrm flipH="1">
            <a:off x="3561084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8" name="Google Shape;3358;p102"/>
          <p:cNvCxnSpPr>
            <a:stCxn id="3327" idx="3"/>
            <a:endCxn id="3354" idx="0"/>
          </p:cNvCxnSpPr>
          <p:nvPr/>
        </p:nvCxnSpPr>
        <p:spPr>
          <a:xfrm flipH="1">
            <a:off x="3561142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59" name="Google Shape;3359;p102"/>
          <p:cNvCxnSpPr>
            <a:stCxn id="3315" idx="3"/>
            <a:endCxn id="3354" idx="0"/>
          </p:cNvCxnSpPr>
          <p:nvPr/>
        </p:nvCxnSpPr>
        <p:spPr>
          <a:xfrm flipH="1">
            <a:off x="3561199" y="4970518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0" name="Google Shape;3360;p102"/>
          <p:cNvCxnSpPr>
            <a:stCxn id="3311" idx="3"/>
            <a:endCxn id="3354" idx="0"/>
          </p:cNvCxnSpPr>
          <p:nvPr/>
        </p:nvCxnSpPr>
        <p:spPr>
          <a:xfrm flipH="1">
            <a:off x="3561257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1" name="Google Shape;3361;p102"/>
          <p:cNvCxnSpPr>
            <a:stCxn id="3331" idx="3"/>
            <a:endCxn id="3354" idx="0"/>
          </p:cNvCxnSpPr>
          <p:nvPr/>
        </p:nvCxnSpPr>
        <p:spPr>
          <a:xfrm flipH="1">
            <a:off x="3561071" y="4970518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2" name="Google Shape;3362;p102"/>
          <p:cNvCxnSpPr>
            <a:stCxn id="3307" idx="3"/>
            <a:endCxn id="3354" idx="0"/>
          </p:cNvCxnSpPr>
          <p:nvPr/>
        </p:nvCxnSpPr>
        <p:spPr>
          <a:xfrm flipH="1">
            <a:off x="3561129" y="4970518"/>
            <a:ext cx="55524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3" name="Google Shape;3363;p102"/>
          <p:cNvCxnSpPr>
            <a:stCxn id="3327" idx="4"/>
            <a:endCxn id="3364" idx="0"/>
          </p:cNvCxnSpPr>
          <p:nvPr/>
        </p:nvCxnSpPr>
        <p:spPr>
          <a:xfrm>
            <a:off x="6051529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5" name="Google Shape;3365;p102"/>
          <p:cNvCxnSpPr>
            <a:stCxn id="3315" idx="3"/>
            <a:endCxn id="3364" idx="0"/>
          </p:cNvCxnSpPr>
          <p:nvPr/>
        </p:nvCxnSpPr>
        <p:spPr>
          <a:xfrm flipH="1">
            <a:off x="6051499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6" name="Google Shape;3366;p102"/>
          <p:cNvCxnSpPr>
            <a:stCxn id="3311" idx="3"/>
            <a:endCxn id="3364" idx="0"/>
          </p:cNvCxnSpPr>
          <p:nvPr/>
        </p:nvCxnSpPr>
        <p:spPr>
          <a:xfrm flipH="1">
            <a:off x="6051557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7" name="Google Shape;3367;p102"/>
          <p:cNvCxnSpPr>
            <a:stCxn id="3331" idx="3"/>
            <a:endCxn id="3364" idx="0"/>
          </p:cNvCxnSpPr>
          <p:nvPr/>
        </p:nvCxnSpPr>
        <p:spPr>
          <a:xfrm flipH="1">
            <a:off x="6051371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8" name="Google Shape;3368;p102"/>
          <p:cNvCxnSpPr>
            <a:stCxn id="3307" idx="3"/>
            <a:endCxn id="3364" idx="0"/>
          </p:cNvCxnSpPr>
          <p:nvPr/>
        </p:nvCxnSpPr>
        <p:spPr>
          <a:xfrm flipH="1">
            <a:off x="6051429" y="4970518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9" name="Google Shape;3369;p102"/>
          <p:cNvCxnSpPr>
            <a:stCxn id="3325" idx="5"/>
            <a:endCxn id="3364" idx="0"/>
          </p:cNvCxnSpPr>
          <p:nvPr/>
        </p:nvCxnSpPr>
        <p:spPr>
          <a:xfrm>
            <a:off x="5479758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0" name="Google Shape;3370;p102"/>
          <p:cNvCxnSpPr>
            <a:stCxn id="3323" idx="5"/>
            <a:endCxn id="3364" idx="0"/>
          </p:cNvCxnSpPr>
          <p:nvPr/>
        </p:nvCxnSpPr>
        <p:spPr>
          <a:xfrm>
            <a:off x="4857201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1" name="Google Shape;3371;p102"/>
          <p:cNvCxnSpPr>
            <a:stCxn id="3321" idx="5"/>
            <a:endCxn id="3364" idx="0"/>
          </p:cNvCxnSpPr>
          <p:nvPr/>
        </p:nvCxnSpPr>
        <p:spPr>
          <a:xfrm>
            <a:off x="4234643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2" name="Google Shape;3372;p102"/>
          <p:cNvCxnSpPr>
            <a:stCxn id="3303" idx="5"/>
            <a:endCxn id="3364" idx="0"/>
          </p:cNvCxnSpPr>
          <p:nvPr/>
        </p:nvCxnSpPr>
        <p:spPr>
          <a:xfrm>
            <a:off x="3612086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3" name="Google Shape;3373;p102"/>
          <p:cNvCxnSpPr>
            <a:stCxn id="3311" idx="4"/>
            <a:endCxn id="3374" idx="0"/>
          </p:cNvCxnSpPr>
          <p:nvPr/>
        </p:nvCxnSpPr>
        <p:spPr>
          <a:xfrm>
            <a:off x="7296643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5" name="Google Shape;3375;p102"/>
          <p:cNvCxnSpPr>
            <a:stCxn id="3331" idx="3"/>
            <a:endCxn id="3374" idx="0"/>
          </p:cNvCxnSpPr>
          <p:nvPr/>
        </p:nvCxnSpPr>
        <p:spPr>
          <a:xfrm flipH="1">
            <a:off x="7296671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6" name="Google Shape;3376;p102"/>
          <p:cNvCxnSpPr>
            <a:stCxn id="3307" idx="3"/>
            <a:endCxn id="3374" idx="0"/>
          </p:cNvCxnSpPr>
          <p:nvPr/>
        </p:nvCxnSpPr>
        <p:spPr>
          <a:xfrm flipH="1">
            <a:off x="7296429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7" name="Google Shape;3377;p102"/>
          <p:cNvCxnSpPr>
            <a:stCxn id="3315" idx="5"/>
            <a:endCxn id="3374" idx="0"/>
          </p:cNvCxnSpPr>
          <p:nvPr/>
        </p:nvCxnSpPr>
        <p:spPr>
          <a:xfrm>
            <a:off x="6724873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8" name="Google Shape;3378;p102"/>
          <p:cNvCxnSpPr>
            <a:stCxn id="3327" idx="5"/>
            <a:endCxn id="3374" idx="0"/>
          </p:cNvCxnSpPr>
          <p:nvPr/>
        </p:nvCxnSpPr>
        <p:spPr>
          <a:xfrm>
            <a:off x="6102315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9" name="Google Shape;3379;p102"/>
          <p:cNvCxnSpPr>
            <a:stCxn id="3325" idx="5"/>
            <a:endCxn id="3374" idx="0"/>
          </p:cNvCxnSpPr>
          <p:nvPr/>
        </p:nvCxnSpPr>
        <p:spPr>
          <a:xfrm>
            <a:off x="5479758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0" name="Google Shape;3380;p102"/>
          <p:cNvCxnSpPr>
            <a:stCxn id="3323" idx="5"/>
            <a:endCxn id="3374" idx="0"/>
          </p:cNvCxnSpPr>
          <p:nvPr/>
        </p:nvCxnSpPr>
        <p:spPr>
          <a:xfrm>
            <a:off x="4857201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1" name="Google Shape;3381;p102"/>
          <p:cNvCxnSpPr>
            <a:stCxn id="3321" idx="5"/>
            <a:endCxn id="3374" idx="0"/>
          </p:cNvCxnSpPr>
          <p:nvPr/>
        </p:nvCxnSpPr>
        <p:spPr>
          <a:xfrm>
            <a:off x="4234643" y="4970518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2" name="Google Shape;3382;p102"/>
          <p:cNvCxnSpPr>
            <a:stCxn id="3303" idx="5"/>
            <a:endCxn id="3374" idx="0"/>
          </p:cNvCxnSpPr>
          <p:nvPr/>
        </p:nvCxnSpPr>
        <p:spPr>
          <a:xfrm>
            <a:off x="3612086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3" name="Google Shape;3383;p102"/>
          <p:cNvCxnSpPr>
            <a:stCxn id="3331" idx="4"/>
            <a:endCxn id="3384" idx="0"/>
          </p:cNvCxnSpPr>
          <p:nvPr/>
        </p:nvCxnSpPr>
        <p:spPr>
          <a:xfrm>
            <a:off x="8541758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5" name="Google Shape;3385;p102"/>
          <p:cNvCxnSpPr>
            <a:stCxn id="3307" idx="3"/>
            <a:endCxn id="3384" idx="0"/>
          </p:cNvCxnSpPr>
          <p:nvPr/>
        </p:nvCxnSpPr>
        <p:spPr>
          <a:xfrm flipH="1">
            <a:off x="8541729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6" name="Google Shape;3386;p102"/>
          <p:cNvCxnSpPr>
            <a:stCxn id="3311" idx="5"/>
            <a:endCxn id="3384" idx="0"/>
          </p:cNvCxnSpPr>
          <p:nvPr/>
        </p:nvCxnSpPr>
        <p:spPr>
          <a:xfrm>
            <a:off x="7347430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7" name="Google Shape;3387;p102"/>
          <p:cNvCxnSpPr>
            <a:stCxn id="3315" idx="5"/>
            <a:endCxn id="3384" idx="0"/>
          </p:cNvCxnSpPr>
          <p:nvPr/>
        </p:nvCxnSpPr>
        <p:spPr>
          <a:xfrm>
            <a:off x="6724873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8" name="Google Shape;3388;p102"/>
          <p:cNvCxnSpPr>
            <a:stCxn id="3327" idx="5"/>
            <a:endCxn id="3384" idx="0"/>
          </p:cNvCxnSpPr>
          <p:nvPr/>
        </p:nvCxnSpPr>
        <p:spPr>
          <a:xfrm>
            <a:off x="6102315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9" name="Google Shape;3389;p102"/>
          <p:cNvCxnSpPr>
            <a:stCxn id="3325" idx="5"/>
            <a:endCxn id="3384" idx="0"/>
          </p:cNvCxnSpPr>
          <p:nvPr/>
        </p:nvCxnSpPr>
        <p:spPr>
          <a:xfrm>
            <a:off x="5479758" y="4970518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0" name="Google Shape;3390;p102"/>
          <p:cNvCxnSpPr>
            <a:stCxn id="3323" idx="5"/>
            <a:endCxn id="3384" idx="0"/>
          </p:cNvCxnSpPr>
          <p:nvPr/>
        </p:nvCxnSpPr>
        <p:spPr>
          <a:xfrm>
            <a:off x="4857201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1" name="Google Shape;3391;p102"/>
          <p:cNvCxnSpPr>
            <a:stCxn id="3321" idx="5"/>
            <a:endCxn id="3384" idx="0"/>
          </p:cNvCxnSpPr>
          <p:nvPr/>
        </p:nvCxnSpPr>
        <p:spPr>
          <a:xfrm>
            <a:off x="4234643" y="4970518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2" name="Google Shape;3392;p102"/>
          <p:cNvCxnSpPr>
            <a:stCxn id="3303" idx="5"/>
            <a:endCxn id="3384" idx="0"/>
          </p:cNvCxnSpPr>
          <p:nvPr/>
        </p:nvCxnSpPr>
        <p:spPr>
          <a:xfrm>
            <a:off x="3612086" y="4970518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3" name="Google Shape;3393;p102"/>
          <p:cNvCxnSpPr>
            <a:stCxn id="3315" idx="4"/>
            <a:endCxn id="3394" idx="0"/>
          </p:cNvCxnSpPr>
          <p:nvPr/>
        </p:nvCxnSpPr>
        <p:spPr>
          <a:xfrm>
            <a:off x="6674086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5" name="Google Shape;3395;p102"/>
          <p:cNvCxnSpPr>
            <a:stCxn id="3311" idx="3"/>
            <a:endCxn id="3394" idx="0"/>
          </p:cNvCxnSpPr>
          <p:nvPr/>
        </p:nvCxnSpPr>
        <p:spPr>
          <a:xfrm flipH="1">
            <a:off x="6674057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6" name="Google Shape;3396;p102"/>
          <p:cNvCxnSpPr>
            <a:stCxn id="3331" idx="3"/>
            <a:endCxn id="3394" idx="0"/>
          </p:cNvCxnSpPr>
          <p:nvPr/>
        </p:nvCxnSpPr>
        <p:spPr>
          <a:xfrm flipH="1">
            <a:off x="6673871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7" name="Google Shape;3397;p102"/>
          <p:cNvCxnSpPr>
            <a:stCxn id="3307" idx="3"/>
            <a:endCxn id="3394" idx="0"/>
          </p:cNvCxnSpPr>
          <p:nvPr/>
        </p:nvCxnSpPr>
        <p:spPr>
          <a:xfrm flipH="1">
            <a:off x="6673929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8" name="Google Shape;3398;p102"/>
          <p:cNvCxnSpPr>
            <a:stCxn id="3327" idx="5"/>
            <a:endCxn id="3394" idx="0"/>
          </p:cNvCxnSpPr>
          <p:nvPr/>
        </p:nvCxnSpPr>
        <p:spPr>
          <a:xfrm>
            <a:off x="6102315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9" name="Google Shape;3399;p102"/>
          <p:cNvCxnSpPr>
            <a:stCxn id="3325" idx="5"/>
            <a:endCxn id="3394" idx="0"/>
          </p:cNvCxnSpPr>
          <p:nvPr/>
        </p:nvCxnSpPr>
        <p:spPr>
          <a:xfrm>
            <a:off x="5479758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0" name="Google Shape;3400;p102"/>
          <p:cNvCxnSpPr>
            <a:stCxn id="3323" idx="5"/>
            <a:endCxn id="3394" idx="0"/>
          </p:cNvCxnSpPr>
          <p:nvPr/>
        </p:nvCxnSpPr>
        <p:spPr>
          <a:xfrm>
            <a:off x="4857201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1" name="Google Shape;3401;p102"/>
          <p:cNvCxnSpPr>
            <a:stCxn id="3321" idx="5"/>
            <a:endCxn id="3394" idx="0"/>
          </p:cNvCxnSpPr>
          <p:nvPr/>
        </p:nvCxnSpPr>
        <p:spPr>
          <a:xfrm>
            <a:off x="4234643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2" name="Google Shape;3402;p102"/>
          <p:cNvCxnSpPr>
            <a:stCxn id="3303" idx="5"/>
            <a:endCxn id="3394" idx="0"/>
          </p:cNvCxnSpPr>
          <p:nvPr/>
        </p:nvCxnSpPr>
        <p:spPr>
          <a:xfrm>
            <a:off x="3612086" y="4970518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3" name="Google Shape;3403;p102"/>
          <p:cNvCxnSpPr>
            <a:stCxn id="3307" idx="4"/>
            <a:endCxn id="3404" idx="0"/>
          </p:cNvCxnSpPr>
          <p:nvPr/>
        </p:nvCxnSpPr>
        <p:spPr>
          <a:xfrm>
            <a:off x="9164315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5" name="Google Shape;3405;p102"/>
          <p:cNvCxnSpPr>
            <a:stCxn id="3331" idx="5"/>
            <a:endCxn id="3404" idx="0"/>
          </p:cNvCxnSpPr>
          <p:nvPr/>
        </p:nvCxnSpPr>
        <p:spPr>
          <a:xfrm>
            <a:off x="8592545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6" name="Google Shape;3406;p102"/>
          <p:cNvCxnSpPr>
            <a:stCxn id="3311" idx="5"/>
            <a:endCxn id="3404" idx="0"/>
          </p:cNvCxnSpPr>
          <p:nvPr/>
        </p:nvCxnSpPr>
        <p:spPr>
          <a:xfrm>
            <a:off x="7347430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7" name="Google Shape;3407;p102"/>
          <p:cNvCxnSpPr>
            <a:stCxn id="3315" idx="5"/>
            <a:endCxn id="3404" idx="0"/>
          </p:cNvCxnSpPr>
          <p:nvPr/>
        </p:nvCxnSpPr>
        <p:spPr>
          <a:xfrm>
            <a:off x="6724873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8" name="Google Shape;3408;p102"/>
          <p:cNvCxnSpPr>
            <a:stCxn id="3327" idx="5"/>
            <a:endCxn id="3404" idx="0"/>
          </p:cNvCxnSpPr>
          <p:nvPr/>
        </p:nvCxnSpPr>
        <p:spPr>
          <a:xfrm>
            <a:off x="6102315" y="4970518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9" name="Google Shape;3409;p102"/>
          <p:cNvCxnSpPr>
            <a:stCxn id="3325" idx="5"/>
            <a:endCxn id="3404" idx="0"/>
          </p:cNvCxnSpPr>
          <p:nvPr/>
        </p:nvCxnSpPr>
        <p:spPr>
          <a:xfrm>
            <a:off x="5479758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10" name="Google Shape;3410;p102"/>
          <p:cNvCxnSpPr>
            <a:stCxn id="3323" idx="5"/>
            <a:endCxn id="3404" idx="0"/>
          </p:cNvCxnSpPr>
          <p:nvPr/>
        </p:nvCxnSpPr>
        <p:spPr>
          <a:xfrm>
            <a:off x="4857201" y="4970518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11" name="Google Shape;3411;p102"/>
          <p:cNvCxnSpPr>
            <a:stCxn id="3321" idx="5"/>
            <a:endCxn id="3404" idx="0"/>
          </p:cNvCxnSpPr>
          <p:nvPr/>
        </p:nvCxnSpPr>
        <p:spPr>
          <a:xfrm>
            <a:off x="4234643" y="4970518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12" name="Google Shape;3412;p102"/>
          <p:cNvCxnSpPr>
            <a:stCxn id="3303" idx="5"/>
            <a:endCxn id="3404" idx="0"/>
          </p:cNvCxnSpPr>
          <p:nvPr/>
        </p:nvCxnSpPr>
        <p:spPr>
          <a:xfrm>
            <a:off x="3612086" y="4970518"/>
            <a:ext cx="555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3" name="Google Shape;3413;p102"/>
          <p:cNvSpPr/>
          <p:nvPr/>
        </p:nvSpPr>
        <p:spPr>
          <a:xfrm>
            <a:off x="3445825" y="3012040"/>
            <a:ext cx="230700" cy="313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4" name="Google Shape;3414;p102"/>
          <p:cNvSpPr txBox="1"/>
          <p:nvPr/>
        </p:nvSpPr>
        <p:spPr>
          <a:xfrm>
            <a:off x="7776623" y="3369608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sp>
        <p:nvSpPr>
          <p:cNvPr id="3415" name="Google Shape;3415;p102"/>
          <p:cNvSpPr/>
          <p:nvPr/>
        </p:nvSpPr>
        <p:spPr>
          <a:xfrm>
            <a:off x="3274684" y="2810740"/>
            <a:ext cx="524100" cy="1470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6" name="Google Shape;3416;p102"/>
          <p:cNvSpPr/>
          <p:nvPr/>
        </p:nvSpPr>
        <p:spPr>
          <a:xfrm>
            <a:off x="3368115" y="2428638"/>
            <a:ext cx="337500" cy="337500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7" name="Google Shape;3417;p102"/>
          <p:cNvCxnSpPr>
            <a:stCxn id="3313" idx="5"/>
            <a:endCxn id="3321" idx="1"/>
          </p:cNvCxnSpPr>
          <p:nvPr/>
        </p:nvCxnSpPr>
        <p:spPr>
          <a:xfrm>
            <a:off x="3612085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18" name="Google Shape;3418;p102"/>
          <p:cNvCxnSpPr>
            <a:stCxn id="3309" idx="4"/>
            <a:endCxn id="3321" idx="0"/>
          </p:cNvCxnSpPr>
          <p:nvPr/>
        </p:nvCxnSpPr>
        <p:spPr>
          <a:xfrm>
            <a:off x="4183856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19" name="Google Shape;3419;p102"/>
          <p:cNvCxnSpPr>
            <a:stCxn id="3317" idx="3"/>
            <a:endCxn id="3321" idx="7"/>
          </p:cNvCxnSpPr>
          <p:nvPr/>
        </p:nvCxnSpPr>
        <p:spPr>
          <a:xfrm flipH="1">
            <a:off x="4234526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0" name="Google Shape;3420;p102"/>
          <p:cNvCxnSpPr>
            <a:stCxn id="3306" idx="3"/>
            <a:endCxn id="3321" idx="7"/>
          </p:cNvCxnSpPr>
          <p:nvPr/>
        </p:nvCxnSpPr>
        <p:spPr>
          <a:xfrm flipH="1">
            <a:off x="4234584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1" name="Google Shape;3421;p102"/>
          <p:cNvCxnSpPr>
            <a:stCxn id="3422" idx="3"/>
            <a:endCxn id="3321" idx="7"/>
          </p:cNvCxnSpPr>
          <p:nvPr/>
        </p:nvCxnSpPr>
        <p:spPr>
          <a:xfrm flipH="1">
            <a:off x="4234641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3" name="Google Shape;3423;p102"/>
          <p:cNvCxnSpPr>
            <a:stCxn id="3424" idx="3"/>
            <a:endCxn id="3321" idx="7"/>
          </p:cNvCxnSpPr>
          <p:nvPr/>
        </p:nvCxnSpPr>
        <p:spPr>
          <a:xfrm flipH="1">
            <a:off x="4234699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5" name="Google Shape;3425;p102"/>
          <p:cNvCxnSpPr>
            <a:stCxn id="3426" idx="3"/>
            <a:endCxn id="3321" idx="7"/>
          </p:cNvCxnSpPr>
          <p:nvPr/>
        </p:nvCxnSpPr>
        <p:spPr>
          <a:xfrm flipH="1">
            <a:off x="4234756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7" name="Google Shape;3427;p102"/>
          <p:cNvCxnSpPr>
            <a:stCxn id="3302" idx="3"/>
            <a:endCxn id="3321" idx="7"/>
          </p:cNvCxnSpPr>
          <p:nvPr/>
        </p:nvCxnSpPr>
        <p:spPr>
          <a:xfrm flipH="1">
            <a:off x="4234571" y="4513295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8" name="Google Shape;3428;p102"/>
          <p:cNvCxnSpPr>
            <a:stCxn id="3429" idx="3"/>
            <a:endCxn id="3321" idx="7"/>
          </p:cNvCxnSpPr>
          <p:nvPr/>
        </p:nvCxnSpPr>
        <p:spPr>
          <a:xfrm flipH="1">
            <a:off x="4234628" y="4513295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0" name="Google Shape;3430;p102"/>
          <p:cNvCxnSpPr>
            <a:stCxn id="3317" idx="4"/>
            <a:endCxn id="3323" idx="0"/>
          </p:cNvCxnSpPr>
          <p:nvPr/>
        </p:nvCxnSpPr>
        <p:spPr>
          <a:xfrm>
            <a:off x="4806413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1" name="Google Shape;3431;p102"/>
          <p:cNvCxnSpPr>
            <a:stCxn id="3309" idx="5"/>
            <a:endCxn id="3323" idx="1"/>
          </p:cNvCxnSpPr>
          <p:nvPr/>
        </p:nvCxnSpPr>
        <p:spPr>
          <a:xfrm>
            <a:off x="4234642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2" name="Google Shape;3432;p102"/>
          <p:cNvCxnSpPr>
            <a:endCxn id="3323" idx="1"/>
          </p:cNvCxnSpPr>
          <p:nvPr/>
        </p:nvCxnSpPr>
        <p:spPr>
          <a:xfrm>
            <a:off x="3612027" y="4513144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3" name="Google Shape;3433;p102"/>
          <p:cNvCxnSpPr>
            <a:stCxn id="3306" idx="3"/>
            <a:endCxn id="3323" idx="7"/>
          </p:cNvCxnSpPr>
          <p:nvPr/>
        </p:nvCxnSpPr>
        <p:spPr>
          <a:xfrm flipH="1">
            <a:off x="4857084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4" name="Google Shape;3434;p102"/>
          <p:cNvCxnSpPr>
            <a:stCxn id="3422" idx="3"/>
            <a:endCxn id="3323" idx="7"/>
          </p:cNvCxnSpPr>
          <p:nvPr/>
        </p:nvCxnSpPr>
        <p:spPr>
          <a:xfrm flipH="1">
            <a:off x="4857141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5" name="Google Shape;3435;p102"/>
          <p:cNvCxnSpPr>
            <a:stCxn id="3424" idx="3"/>
            <a:endCxn id="3323" idx="7"/>
          </p:cNvCxnSpPr>
          <p:nvPr/>
        </p:nvCxnSpPr>
        <p:spPr>
          <a:xfrm flipH="1">
            <a:off x="4857199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6" name="Google Shape;3436;p102"/>
          <p:cNvCxnSpPr>
            <a:stCxn id="3426" idx="3"/>
            <a:endCxn id="3323" idx="7"/>
          </p:cNvCxnSpPr>
          <p:nvPr/>
        </p:nvCxnSpPr>
        <p:spPr>
          <a:xfrm flipH="1">
            <a:off x="4857256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7" name="Google Shape;3437;p102"/>
          <p:cNvCxnSpPr>
            <a:stCxn id="3302" idx="3"/>
            <a:endCxn id="3323" idx="7"/>
          </p:cNvCxnSpPr>
          <p:nvPr/>
        </p:nvCxnSpPr>
        <p:spPr>
          <a:xfrm flipH="1">
            <a:off x="4857071" y="4513295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8" name="Google Shape;3438;p102"/>
          <p:cNvCxnSpPr>
            <a:stCxn id="3429" idx="3"/>
            <a:endCxn id="3323" idx="7"/>
          </p:cNvCxnSpPr>
          <p:nvPr/>
        </p:nvCxnSpPr>
        <p:spPr>
          <a:xfrm flipH="1">
            <a:off x="4857128" y="4513295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9" name="Google Shape;3439;p102"/>
          <p:cNvCxnSpPr>
            <a:stCxn id="3429" idx="3"/>
            <a:endCxn id="3325" idx="7"/>
          </p:cNvCxnSpPr>
          <p:nvPr/>
        </p:nvCxnSpPr>
        <p:spPr>
          <a:xfrm flipH="1">
            <a:off x="5479628" y="4513295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0" name="Google Shape;3440;p102"/>
          <p:cNvCxnSpPr>
            <a:stCxn id="3302" idx="3"/>
            <a:endCxn id="3325" idx="7"/>
          </p:cNvCxnSpPr>
          <p:nvPr/>
        </p:nvCxnSpPr>
        <p:spPr>
          <a:xfrm flipH="1">
            <a:off x="5479871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1" name="Google Shape;3441;p102"/>
          <p:cNvCxnSpPr>
            <a:stCxn id="3426" idx="3"/>
            <a:endCxn id="3325" idx="7"/>
          </p:cNvCxnSpPr>
          <p:nvPr/>
        </p:nvCxnSpPr>
        <p:spPr>
          <a:xfrm flipH="1">
            <a:off x="5479756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2" name="Google Shape;3442;p102"/>
          <p:cNvCxnSpPr>
            <a:stCxn id="3424" idx="3"/>
            <a:endCxn id="3325" idx="7"/>
          </p:cNvCxnSpPr>
          <p:nvPr/>
        </p:nvCxnSpPr>
        <p:spPr>
          <a:xfrm flipH="1">
            <a:off x="5479699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3" name="Google Shape;3443;p102"/>
          <p:cNvCxnSpPr>
            <a:stCxn id="3422" idx="3"/>
            <a:endCxn id="3325" idx="7"/>
          </p:cNvCxnSpPr>
          <p:nvPr/>
        </p:nvCxnSpPr>
        <p:spPr>
          <a:xfrm flipH="1">
            <a:off x="5479641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4" name="Google Shape;3444;p102"/>
          <p:cNvCxnSpPr>
            <a:stCxn id="3306" idx="4"/>
            <a:endCxn id="3325" idx="0"/>
          </p:cNvCxnSpPr>
          <p:nvPr/>
        </p:nvCxnSpPr>
        <p:spPr>
          <a:xfrm>
            <a:off x="5428971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5" name="Google Shape;3445;p102"/>
          <p:cNvCxnSpPr>
            <a:stCxn id="3317" idx="5"/>
            <a:endCxn id="3325" idx="1"/>
          </p:cNvCxnSpPr>
          <p:nvPr/>
        </p:nvCxnSpPr>
        <p:spPr>
          <a:xfrm>
            <a:off x="4857200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6" name="Google Shape;3446;p102"/>
          <p:cNvCxnSpPr>
            <a:stCxn id="3309" idx="5"/>
            <a:endCxn id="3325" idx="1"/>
          </p:cNvCxnSpPr>
          <p:nvPr/>
        </p:nvCxnSpPr>
        <p:spPr>
          <a:xfrm>
            <a:off x="4234642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7" name="Google Shape;3447;p102"/>
          <p:cNvCxnSpPr>
            <a:stCxn id="3313" idx="5"/>
            <a:endCxn id="3325" idx="1"/>
          </p:cNvCxnSpPr>
          <p:nvPr/>
        </p:nvCxnSpPr>
        <p:spPr>
          <a:xfrm>
            <a:off x="3612085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8" name="Google Shape;3448;p102"/>
          <p:cNvCxnSpPr>
            <a:stCxn id="3313" idx="4"/>
            <a:endCxn id="3303" idx="0"/>
          </p:cNvCxnSpPr>
          <p:nvPr/>
        </p:nvCxnSpPr>
        <p:spPr>
          <a:xfrm>
            <a:off x="3561298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9" name="Google Shape;3449;p102"/>
          <p:cNvCxnSpPr>
            <a:stCxn id="3309" idx="3"/>
            <a:endCxn id="3303" idx="7"/>
          </p:cNvCxnSpPr>
          <p:nvPr/>
        </p:nvCxnSpPr>
        <p:spPr>
          <a:xfrm flipH="1">
            <a:off x="3611969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0" name="Google Shape;3450;p102"/>
          <p:cNvCxnSpPr>
            <a:stCxn id="3317" idx="3"/>
            <a:endCxn id="3303" idx="7"/>
          </p:cNvCxnSpPr>
          <p:nvPr/>
        </p:nvCxnSpPr>
        <p:spPr>
          <a:xfrm flipH="1">
            <a:off x="3612026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1" name="Google Shape;3451;p102"/>
          <p:cNvCxnSpPr>
            <a:stCxn id="3306" idx="3"/>
            <a:endCxn id="3303" idx="7"/>
          </p:cNvCxnSpPr>
          <p:nvPr/>
        </p:nvCxnSpPr>
        <p:spPr>
          <a:xfrm flipH="1">
            <a:off x="3612084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2" name="Google Shape;3452;p102"/>
          <p:cNvCxnSpPr>
            <a:stCxn id="3422" idx="3"/>
            <a:endCxn id="3303" idx="7"/>
          </p:cNvCxnSpPr>
          <p:nvPr/>
        </p:nvCxnSpPr>
        <p:spPr>
          <a:xfrm flipH="1">
            <a:off x="3612141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3" name="Google Shape;3453;p102"/>
          <p:cNvCxnSpPr>
            <a:stCxn id="3424" idx="3"/>
            <a:endCxn id="3303" idx="7"/>
          </p:cNvCxnSpPr>
          <p:nvPr/>
        </p:nvCxnSpPr>
        <p:spPr>
          <a:xfrm flipH="1">
            <a:off x="3612199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4" name="Google Shape;3454;p102"/>
          <p:cNvCxnSpPr>
            <a:stCxn id="3426" idx="3"/>
          </p:cNvCxnSpPr>
          <p:nvPr/>
        </p:nvCxnSpPr>
        <p:spPr>
          <a:xfrm flipH="1">
            <a:off x="3611956" y="4513295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5" name="Google Shape;3455;p102"/>
          <p:cNvCxnSpPr>
            <a:stCxn id="3422" idx="4"/>
            <a:endCxn id="3327" idx="0"/>
          </p:cNvCxnSpPr>
          <p:nvPr/>
        </p:nvCxnSpPr>
        <p:spPr>
          <a:xfrm>
            <a:off x="6051528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6" name="Google Shape;3456;p102"/>
          <p:cNvCxnSpPr>
            <a:stCxn id="3424" idx="3"/>
            <a:endCxn id="3327" idx="7"/>
          </p:cNvCxnSpPr>
          <p:nvPr/>
        </p:nvCxnSpPr>
        <p:spPr>
          <a:xfrm flipH="1">
            <a:off x="6102199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7" name="Google Shape;3457;p102"/>
          <p:cNvCxnSpPr>
            <a:stCxn id="3426" idx="3"/>
            <a:endCxn id="3327" idx="7"/>
          </p:cNvCxnSpPr>
          <p:nvPr/>
        </p:nvCxnSpPr>
        <p:spPr>
          <a:xfrm flipH="1">
            <a:off x="6102256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8" name="Google Shape;3458;p102"/>
          <p:cNvCxnSpPr>
            <a:stCxn id="3302" idx="3"/>
            <a:endCxn id="3327" idx="7"/>
          </p:cNvCxnSpPr>
          <p:nvPr/>
        </p:nvCxnSpPr>
        <p:spPr>
          <a:xfrm flipH="1">
            <a:off x="6102371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59" name="Google Shape;3459;p102"/>
          <p:cNvCxnSpPr>
            <a:stCxn id="3429" idx="3"/>
            <a:endCxn id="3327" idx="7"/>
          </p:cNvCxnSpPr>
          <p:nvPr/>
        </p:nvCxnSpPr>
        <p:spPr>
          <a:xfrm flipH="1">
            <a:off x="6102428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0" name="Google Shape;3460;p102"/>
          <p:cNvCxnSpPr>
            <a:stCxn id="3306" idx="5"/>
            <a:endCxn id="3327" idx="1"/>
          </p:cNvCxnSpPr>
          <p:nvPr/>
        </p:nvCxnSpPr>
        <p:spPr>
          <a:xfrm>
            <a:off x="5479757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1" name="Google Shape;3461;p102"/>
          <p:cNvCxnSpPr>
            <a:stCxn id="3317" idx="5"/>
            <a:endCxn id="3327" idx="1"/>
          </p:cNvCxnSpPr>
          <p:nvPr/>
        </p:nvCxnSpPr>
        <p:spPr>
          <a:xfrm>
            <a:off x="4857200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2" name="Google Shape;3462;p102"/>
          <p:cNvCxnSpPr>
            <a:stCxn id="3309" idx="5"/>
            <a:endCxn id="3327" idx="1"/>
          </p:cNvCxnSpPr>
          <p:nvPr/>
        </p:nvCxnSpPr>
        <p:spPr>
          <a:xfrm>
            <a:off x="4234642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3" name="Google Shape;3463;p102"/>
          <p:cNvCxnSpPr>
            <a:stCxn id="3313" idx="5"/>
            <a:endCxn id="3327" idx="1"/>
          </p:cNvCxnSpPr>
          <p:nvPr/>
        </p:nvCxnSpPr>
        <p:spPr>
          <a:xfrm>
            <a:off x="3612085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4" name="Google Shape;3464;p102"/>
          <p:cNvCxnSpPr>
            <a:stCxn id="3426" idx="4"/>
            <a:endCxn id="3311" idx="0"/>
          </p:cNvCxnSpPr>
          <p:nvPr/>
        </p:nvCxnSpPr>
        <p:spPr>
          <a:xfrm>
            <a:off x="7296643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5" name="Google Shape;3465;p102"/>
          <p:cNvCxnSpPr>
            <a:stCxn id="3302" idx="3"/>
            <a:endCxn id="3311" idx="7"/>
          </p:cNvCxnSpPr>
          <p:nvPr/>
        </p:nvCxnSpPr>
        <p:spPr>
          <a:xfrm flipH="1">
            <a:off x="7347371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6" name="Google Shape;3466;p102"/>
          <p:cNvCxnSpPr>
            <a:stCxn id="3429" idx="3"/>
            <a:endCxn id="3311" idx="7"/>
          </p:cNvCxnSpPr>
          <p:nvPr/>
        </p:nvCxnSpPr>
        <p:spPr>
          <a:xfrm flipH="1">
            <a:off x="7347428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7" name="Google Shape;3467;p102"/>
          <p:cNvCxnSpPr>
            <a:stCxn id="3424" idx="5"/>
            <a:endCxn id="3311" idx="1"/>
          </p:cNvCxnSpPr>
          <p:nvPr/>
        </p:nvCxnSpPr>
        <p:spPr>
          <a:xfrm>
            <a:off x="6724872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8" name="Google Shape;3468;p102"/>
          <p:cNvCxnSpPr>
            <a:stCxn id="3422" idx="5"/>
            <a:endCxn id="3311" idx="1"/>
          </p:cNvCxnSpPr>
          <p:nvPr/>
        </p:nvCxnSpPr>
        <p:spPr>
          <a:xfrm>
            <a:off x="6102315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9" name="Google Shape;3469;p102"/>
          <p:cNvCxnSpPr>
            <a:stCxn id="3306" idx="5"/>
          </p:cNvCxnSpPr>
          <p:nvPr/>
        </p:nvCxnSpPr>
        <p:spPr>
          <a:xfrm>
            <a:off x="5479757" y="4513295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0" name="Google Shape;3470;p102"/>
          <p:cNvCxnSpPr>
            <a:stCxn id="3317" idx="5"/>
          </p:cNvCxnSpPr>
          <p:nvPr/>
        </p:nvCxnSpPr>
        <p:spPr>
          <a:xfrm>
            <a:off x="4857200" y="4513295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1" name="Google Shape;3471;p102"/>
          <p:cNvCxnSpPr>
            <a:stCxn id="3309" idx="5"/>
            <a:endCxn id="3311" idx="1"/>
          </p:cNvCxnSpPr>
          <p:nvPr/>
        </p:nvCxnSpPr>
        <p:spPr>
          <a:xfrm>
            <a:off x="4234642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2" name="Google Shape;3472;p102"/>
          <p:cNvCxnSpPr>
            <a:stCxn id="3302" idx="4"/>
            <a:endCxn id="3331" idx="0"/>
          </p:cNvCxnSpPr>
          <p:nvPr/>
        </p:nvCxnSpPr>
        <p:spPr>
          <a:xfrm>
            <a:off x="8541757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3" name="Google Shape;3473;p102"/>
          <p:cNvCxnSpPr>
            <a:stCxn id="3429" idx="3"/>
            <a:endCxn id="3331" idx="7"/>
          </p:cNvCxnSpPr>
          <p:nvPr/>
        </p:nvCxnSpPr>
        <p:spPr>
          <a:xfrm flipH="1">
            <a:off x="8592428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4" name="Google Shape;3474;p102"/>
          <p:cNvCxnSpPr>
            <a:stCxn id="3426" idx="5"/>
          </p:cNvCxnSpPr>
          <p:nvPr/>
        </p:nvCxnSpPr>
        <p:spPr>
          <a:xfrm>
            <a:off x="7347430" y="4513295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5" name="Google Shape;3475;p102"/>
          <p:cNvCxnSpPr>
            <a:stCxn id="3424" idx="5"/>
          </p:cNvCxnSpPr>
          <p:nvPr/>
        </p:nvCxnSpPr>
        <p:spPr>
          <a:xfrm>
            <a:off x="6724872" y="4513295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6" name="Google Shape;3476;p102"/>
          <p:cNvCxnSpPr>
            <a:stCxn id="3422" idx="5"/>
            <a:endCxn id="3331" idx="1"/>
          </p:cNvCxnSpPr>
          <p:nvPr/>
        </p:nvCxnSpPr>
        <p:spPr>
          <a:xfrm>
            <a:off x="6102315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7" name="Google Shape;3477;p102"/>
          <p:cNvCxnSpPr>
            <a:stCxn id="3306" idx="5"/>
            <a:endCxn id="3331" idx="1"/>
          </p:cNvCxnSpPr>
          <p:nvPr/>
        </p:nvCxnSpPr>
        <p:spPr>
          <a:xfrm>
            <a:off x="5479757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8" name="Google Shape;3478;p102"/>
          <p:cNvCxnSpPr>
            <a:stCxn id="3317" idx="5"/>
            <a:endCxn id="3331" idx="1"/>
          </p:cNvCxnSpPr>
          <p:nvPr/>
        </p:nvCxnSpPr>
        <p:spPr>
          <a:xfrm>
            <a:off x="4857200" y="4513295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9" name="Google Shape;3479;p102"/>
          <p:cNvCxnSpPr>
            <a:stCxn id="3309" idx="5"/>
            <a:endCxn id="3331" idx="1"/>
          </p:cNvCxnSpPr>
          <p:nvPr/>
        </p:nvCxnSpPr>
        <p:spPr>
          <a:xfrm>
            <a:off x="4234642" y="4513295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0" name="Google Shape;3480;p102"/>
          <p:cNvCxnSpPr>
            <a:endCxn id="3331" idx="1"/>
          </p:cNvCxnSpPr>
          <p:nvPr/>
        </p:nvCxnSpPr>
        <p:spPr>
          <a:xfrm>
            <a:off x="3612071" y="4513144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1" name="Google Shape;3481;p102"/>
          <p:cNvCxnSpPr>
            <a:stCxn id="3424" idx="4"/>
            <a:endCxn id="3315" idx="0"/>
          </p:cNvCxnSpPr>
          <p:nvPr/>
        </p:nvCxnSpPr>
        <p:spPr>
          <a:xfrm>
            <a:off x="6674085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2" name="Google Shape;3482;p102"/>
          <p:cNvCxnSpPr>
            <a:stCxn id="3426" idx="3"/>
            <a:endCxn id="3315" idx="7"/>
          </p:cNvCxnSpPr>
          <p:nvPr/>
        </p:nvCxnSpPr>
        <p:spPr>
          <a:xfrm flipH="1">
            <a:off x="6724756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3" name="Google Shape;3483;p102"/>
          <p:cNvCxnSpPr>
            <a:stCxn id="3302" idx="3"/>
            <a:endCxn id="3315" idx="7"/>
          </p:cNvCxnSpPr>
          <p:nvPr/>
        </p:nvCxnSpPr>
        <p:spPr>
          <a:xfrm flipH="1">
            <a:off x="6724871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4" name="Google Shape;3484;p102"/>
          <p:cNvCxnSpPr>
            <a:stCxn id="3429" idx="3"/>
            <a:endCxn id="3315" idx="7"/>
          </p:cNvCxnSpPr>
          <p:nvPr/>
        </p:nvCxnSpPr>
        <p:spPr>
          <a:xfrm flipH="1">
            <a:off x="6724928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5" name="Google Shape;3485;p102"/>
          <p:cNvCxnSpPr>
            <a:stCxn id="3422" idx="5"/>
            <a:endCxn id="3315" idx="1"/>
          </p:cNvCxnSpPr>
          <p:nvPr/>
        </p:nvCxnSpPr>
        <p:spPr>
          <a:xfrm>
            <a:off x="6102315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6" name="Google Shape;3486;p102"/>
          <p:cNvCxnSpPr>
            <a:stCxn id="3306" idx="5"/>
            <a:endCxn id="3315" idx="1"/>
          </p:cNvCxnSpPr>
          <p:nvPr/>
        </p:nvCxnSpPr>
        <p:spPr>
          <a:xfrm>
            <a:off x="5479757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7" name="Google Shape;3487;p102"/>
          <p:cNvCxnSpPr>
            <a:stCxn id="3317" idx="5"/>
            <a:endCxn id="3315" idx="1"/>
          </p:cNvCxnSpPr>
          <p:nvPr/>
        </p:nvCxnSpPr>
        <p:spPr>
          <a:xfrm>
            <a:off x="4857200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8" name="Google Shape;3488;p102"/>
          <p:cNvCxnSpPr>
            <a:stCxn id="3309" idx="5"/>
            <a:endCxn id="3315" idx="1"/>
          </p:cNvCxnSpPr>
          <p:nvPr/>
        </p:nvCxnSpPr>
        <p:spPr>
          <a:xfrm>
            <a:off x="4234642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9" name="Google Shape;3489;p102"/>
          <p:cNvCxnSpPr>
            <a:stCxn id="3429" idx="4"/>
            <a:endCxn id="3307" idx="0"/>
          </p:cNvCxnSpPr>
          <p:nvPr/>
        </p:nvCxnSpPr>
        <p:spPr>
          <a:xfrm>
            <a:off x="9164315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490" name="Google Shape;3490;p102"/>
          <p:cNvGrpSpPr/>
          <p:nvPr/>
        </p:nvGrpSpPr>
        <p:grpSpPr>
          <a:xfrm>
            <a:off x="3299085" y="3369560"/>
            <a:ext cx="524268" cy="2820701"/>
            <a:chOff x="2373345" y="2288592"/>
            <a:chExt cx="731400" cy="3935130"/>
          </a:xfrm>
        </p:grpSpPr>
        <p:sp>
          <p:nvSpPr>
            <p:cNvPr id="3354" name="Google Shape;3354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93" name="Google Shape;3493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303" name="Google Shape;3303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17" name="Google Shape;3217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4" name="Google Shape;3494;p102"/>
          <p:cNvGrpSpPr/>
          <p:nvPr/>
        </p:nvGrpSpPr>
        <p:grpSpPr>
          <a:xfrm>
            <a:off x="3921642" y="3369560"/>
            <a:ext cx="524268" cy="2820701"/>
            <a:chOff x="2373345" y="2288592"/>
            <a:chExt cx="731400" cy="3935130"/>
          </a:xfrm>
        </p:grpSpPr>
        <p:sp>
          <p:nvSpPr>
            <p:cNvPr id="3319" name="Google Shape;3319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6" name="Google Shape;3496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97" name="Google Shape;3497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321" name="Google Shape;3321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08" name="Google Shape;3208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8" name="Google Shape;3498;p102"/>
          <p:cNvGrpSpPr/>
          <p:nvPr/>
        </p:nvGrpSpPr>
        <p:grpSpPr>
          <a:xfrm>
            <a:off x="4544200" y="3369560"/>
            <a:ext cx="524268" cy="2820701"/>
            <a:chOff x="2373345" y="2288592"/>
            <a:chExt cx="731400" cy="3935130"/>
          </a:xfrm>
        </p:grpSpPr>
        <p:sp>
          <p:nvSpPr>
            <p:cNvPr id="3334" name="Google Shape;3334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0" name="Google Shape;3500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1" name="Google Shape;3501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323" name="Google Shape;3323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19" name="Google Shape;3219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2" name="Google Shape;3502;p102"/>
          <p:cNvGrpSpPr/>
          <p:nvPr/>
        </p:nvGrpSpPr>
        <p:grpSpPr>
          <a:xfrm>
            <a:off x="5166757" y="3369560"/>
            <a:ext cx="524268" cy="2820701"/>
            <a:chOff x="2373345" y="2288592"/>
            <a:chExt cx="731400" cy="3935130"/>
          </a:xfrm>
        </p:grpSpPr>
        <p:sp>
          <p:nvSpPr>
            <p:cNvPr id="3344" name="Google Shape;3344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4" name="Google Shape;3504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5" name="Google Shape;3505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325" name="Google Shape;3325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15" name="Google Shape;3215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6" name="Google Shape;3506;p102"/>
          <p:cNvGrpSpPr/>
          <p:nvPr/>
        </p:nvGrpSpPr>
        <p:grpSpPr>
          <a:xfrm>
            <a:off x="5789314" y="3369560"/>
            <a:ext cx="524268" cy="2820701"/>
            <a:chOff x="2373345" y="2288592"/>
            <a:chExt cx="731400" cy="3935130"/>
          </a:xfrm>
        </p:grpSpPr>
        <p:sp>
          <p:nvSpPr>
            <p:cNvPr id="3364" name="Google Shape;3364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9" name="Google Shape;3509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327" name="Google Shape;3327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2" name="Google Shape;3422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13" name="Google Shape;3213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0" name="Google Shape;3510;p102"/>
          <p:cNvGrpSpPr/>
          <p:nvPr/>
        </p:nvGrpSpPr>
        <p:grpSpPr>
          <a:xfrm>
            <a:off x="6411872" y="3369560"/>
            <a:ext cx="524268" cy="2820701"/>
            <a:chOff x="2373345" y="2288592"/>
            <a:chExt cx="731400" cy="3935130"/>
          </a:xfrm>
        </p:grpSpPr>
        <p:sp>
          <p:nvSpPr>
            <p:cNvPr id="3394" name="Google Shape;3394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2" name="Google Shape;3512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3" name="Google Shape;3513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315" name="Google Shape;3315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11" name="Google Shape;3211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4" name="Google Shape;3514;p102"/>
          <p:cNvGrpSpPr/>
          <p:nvPr/>
        </p:nvGrpSpPr>
        <p:grpSpPr>
          <a:xfrm>
            <a:off x="7034429" y="3369560"/>
            <a:ext cx="524268" cy="2820701"/>
            <a:chOff x="2373345" y="2288592"/>
            <a:chExt cx="731400" cy="3935130"/>
          </a:xfrm>
        </p:grpSpPr>
        <p:sp>
          <p:nvSpPr>
            <p:cNvPr id="3374" name="Google Shape;3374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6" name="Google Shape;3516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7" name="Google Shape;3517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311" name="Google Shape;3311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1" name="Google Shape;3221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8" name="Google Shape;3518;p102"/>
          <p:cNvGrpSpPr/>
          <p:nvPr/>
        </p:nvGrpSpPr>
        <p:grpSpPr>
          <a:xfrm>
            <a:off x="8279544" y="3369560"/>
            <a:ext cx="524268" cy="2820701"/>
            <a:chOff x="2373345" y="2288592"/>
            <a:chExt cx="731400" cy="3935130"/>
          </a:xfrm>
        </p:grpSpPr>
        <p:sp>
          <p:nvSpPr>
            <p:cNvPr id="3384" name="Google Shape;3384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6" name="Google Shape;3226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9" name="Google Shape;3519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0" name="Google Shape;3520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21" name="Google Shape;3521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331" name="Google Shape;3331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2" name="Google Shape;3302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4" name="Google Shape;3224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2" name="Google Shape;3522;p102"/>
          <p:cNvGrpSpPr/>
          <p:nvPr/>
        </p:nvGrpSpPr>
        <p:grpSpPr>
          <a:xfrm>
            <a:off x="8902101" y="3369560"/>
            <a:ext cx="524268" cy="2820701"/>
            <a:chOff x="2373345" y="2288592"/>
            <a:chExt cx="731400" cy="3935130"/>
          </a:xfrm>
        </p:grpSpPr>
        <p:sp>
          <p:nvSpPr>
            <p:cNvPr id="3404" name="Google Shape;3404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25" name="Google Shape;3525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307" name="Google Shape;3307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8" name="Google Shape;3228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26" name="Google Shape;3526;p102"/>
          <p:cNvCxnSpPr>
            <a:stCxn id="3302" idx="5"/>
            <a:endCxn id="3307" idx="1"/>
          </p:cNvCxnSpPr>
          <p:nvPr/>
        </p:nvCxnSpPr>
        <p:spPr>
          <a:xfrm>
            <a:off x="8592544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27" name="Google Shape;3527;p102"/>
          <p:cNvSpPr txBox="1"/>
          <p:nvPr/>
        </p:nvSpPr>
        <p:spPr>
          <a:xfrm>
            <a:off x="7776623" y="5822086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cxnSp>
        <p:nvCxnSpPr>
          <p:cNvPr id="3528" name="Google Shape;3528;p102"/>
          <p:cNvCxnSpPr>
            <a:stCxn id="3426" idx="5"/>
            <a:endCxn id="3307" idx="1"/>
          </p:cNvCxnSpPr>
          <p:nvPr/>
        </p:nvCxnSpPr>
        <p:spPr>
          <a:xfrm>
            <a:off x="7347430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29" name="Google Shape;3529;p102"/>
          <p:cNvCxnSpPr>
            <a:stCxn id="3424" idx="5"/>
            <a:endCxn id="3307" idx="1"/>
          </p:cNvCxnSpPr>
          <p:nvPr/>
        </p:nvCxnSpPr>
        <p:spPr>
          <a:xfrm>
            <a:off x="6724872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0" name="Google Shape;3530;p102"/>
          <p:cNvCxnSpPr>
            <a:stCxn id="3422" idx="5"/>
          </p:cNvCxnSpPr>
          <p:nvPr/>
        </p:nvCxnSpPr>
        <p:spPr>
          <a:xfrm>
            <a:off x="6102315" y="4513295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1" name="Google Shape;3531;p102"/>
          <p:cNvCxnSpPr/>
          <p:nvPr/>
        </p:nvCxnSpPr>
        <p:spPr>
          <a:xfrm flipH="1">
            <a:off x="3612117" y="4059566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2" name="Google Shape;3532;p102"/>
          <p:cNvCxnSpPr/>
          <p:nvPr/>
        </p:nvCxnSpPr>
        <p:spPr>
          <a:xfrm flipH="1">
            <a:off x="3612175" y="4055137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3" name="Google Shape;3533;p102"/>
          <p:cNvCxnSpPr/>
          <p:nvPr/>
        </p:nvCxnSpPr>
        <p:spPr>
          <a:xfrm>
            <a:off x="5479754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4" name="Google Shape;3534;p102"/>
          <p:cNvCxnSpPr/>
          <p:nvPr/>
        </p:nvCxnSpPr>
        <p:spPr>
          <a:xfrm>
            <a:off x="4234639" y="4059566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5" name="Google Shape;3535;p102"/>
          <p:cNvCxnSpPr/>
          <p:nvPr/>
        </p:nvCxnSpPr>
        <p:spPr>
          <a:xfrm>
            <a:off x="3612081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6" name="Google Shape;3536;p102"/>
          <p:cNvCxnSpPr/>
          <p:nvPr/>
        </p:nvCxnSpPr>
        <p:spPr>
          <a:xfrm>
            <a:off x="3612082" y="4059566"/>
            <a:ext cx="5501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7" name="Google Shape;3537;p102"/>
          <p:cNvCxnSpPr/>
          <p:nvPr/>
        </p:nvCxnSpPr>
        <p:spPr>
          <a:xfrm>
            <a:off x="3612082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8" name="Google Shape;3538;p102"/>
          <p:cNvCxnSpPr/>
          <p:nvPr/>
        </p:nvCxnSpPr>
        <p:spPr>
          <a:xfrm>
            <a:off x="4857197" y="4059566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9" name="Google Shape;3539;p102"/>
          <p:cNvCxnSpPr/>
          <p:nvPr/>
        </p:nvCxnSpPr>
        <p:spPr>
          <a:xfrm>
            <a:off x="3612082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0" name="Google Shape;3540;p102"/>
          <p:cNvCxnSpPr/>
          <p:nvPr/>
        </p:nvCxnSpPr>
        <p:spPr>
          <a:xfrm>
            <a:off x="4183878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1" name="Google Shape;3541;p102"/>
          <p:cNvCxnSpPr/>
          <p:nvPr/>
        </p:nvCxnSpPr>
        <p:spPr>
          <a:xfrm flipH="1">
            <a:off x="4234573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2" name="Google Shape;3542;p102"/>
          <p:cNvCxnSpPr/>
          <p:nvPr/>
        </p:nvCxnSpPr>
        <p:spPr>
          <a:xfrm flipH="1">
            <a:off x="4234630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3" name="Google Shape;3543;p102"/>
          <p:cNvCxnSpPr/>
          <p:nvPr/>
        </p:nvCxnSpPr>
        <p:spPr>
          <a:xfrm flipH="1">
            <a:off x="4234687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4" name="Google Shape;3544;p102"/>
          <p:cNvCxnSpPr/>
          <p:nvPr/>
        </p:nvCxnSpPr>
        <p:spPr>
          <a:xfrm flipH="1">
            <a:off x="4234745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5" name="Google Shape;3545;p102"/>
          <p:cNvCxnSpPr/>
          <p:nvPr/>
        </p:nvCxnSpPr>
        <p:spPr>
          <a:xfrm flipH="1">
            <a:off x="4234802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6" name="Google Shape;3546;p102"/>
          <p:cNvCxnSpPr/>
          <p:nvPr/>
        </p:nvCxnSpPr>
        <p:spPr>
          <a:xfrm flipH="1">
            <a:off x="4234617" y="4059566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7" name="Google Shape;3547;p102"/>
          <p:cNvCxnSpPr/>
          <p:nvPr/>
        </p:nvCxnSpPr>
        <p:spPr>
          <a:xfrm flipH="1">
            <a:off x="4234674" y="4059566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8" name="Google Shape;3548;p102"/>
          <p:cNvCxnSpPr/>
          <p:nvPr/>
        </p:nvCxnSpPr>
        <p:spPr>
          <a:xfrm>
            <a:off x="4806435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9" name="Google Shape;3549;p102"/>
          <p:cNvCxnSpPr/>
          <p:nvPr/>
        </p:nvCxnSpPr>
        <p:spPr>
          <a:xfrm>
            <a:off x="4234639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0" name="Google Shape;3550;p102"/>
          <p:cNvCxnSpPr/>
          <p:nvPr/>
        </p:nvCxnSpPr>
        <p:spPr>
          <a:xfrm>
            <a:off x="3612081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1" name="Google Shape;3551;p102"/>
          <p:cNvCxnSpPr/>
          <p:nvPr/>
        </p:nvCxnSpPr>
        <p:spPr>
          <a:xfrm flipH="1">
            <a:off x="4857130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2" name="Google Shape;3552;p102"/>
          <p:cNvCxnSpPr/>
          <p:nvPr/>
        </p:nvCxnSpPr>
        <p:spPr>
          <a:xfrm flipH="1">
            <a:off x="4857187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3" name="Google Shape;3553;p102"/>
          <p:cNvCxnSpPr/>
          <p:nvPr/>
        </p:nvCxnSpPr>
        <p:spPr>
          <a:xfrm flipH="1">
            <a:off x="4857245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4" name="Google Shape;3554;p102"/>
          <p:cNvCxnSpPr/>
          <p:nvPr/>
        </p:nvCxnSpPr>
        <p:spPr>
          <a:xfrm flipH="1">
            <a:off x="4857302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5" name="Google Shape;3555;p102"/>
          <p:cNvCxnSpPr/>
          <p:nvPr/>
        </p:nvCxnSpPr>
        <p:spPr>
          <a:xfrm flipH="1">
            <a:off x="4857117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6" name="Google Shape;3556;p102"/>
          <p:cNvCxnSpPr/>
          <p:nvPr/>
        </p:nvCxnSpPr>
        <p:spPr>
          <a:xfrm flipH="1">
            <a:off x="4857174" y="4059566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7" name="Google Shape;3557;p102"/>
          <p:cNvCxnSpPr/>
          <p:nvPr/>
        </p:nvCxnSpPr>
        <p:spPr>
          <a:xfrm flipH="1">
            <a:off x="5479674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8" name="Google Shape;3558;p102"/>
          <p:cNvCxnSpPr/>
          <p:nvPr/>
        </p:nvCxnSpPr>
        <p:spPr>
          <a:xfrm flipH="1">
            <a:off x="5479917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9" name="Google Shape;3559;p102"/>
          <p:cNvCxnSpPr/>
          <p:nvPr/>
        </p:nvCxnSpPr>
        <p:spPr>
          <a:xfrm flipH="1">
            <a:off x="5479802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0" name="Google Shape;3560;p102"/>
          <p:cNvCxnSpPr/>
          <p:nvPr/>
        </p:nvCxnSpPr>
        <p:spPr>
          <a:xfrm flipH="1">
            <a:off x="5479745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1" name="Google Shape;3561;p102"/>
          <p:cNvCxnSpPr/>
          <p:nvPr/>
        </p:nvCxnSpPr>
        <p:spPr>
          <a:xfrm flipH="1">
            <a:off x="5479687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2" name="Google Shape;3562;p102"/>
          <p:cNvCxnSpPr/>
          <p:nvPr/>
        </p:nvCxnSpPr>
        <p:spPr>
          <a:xfrm>
            <a:off x="5428992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3" name="Google Shape;3563;p102"/>
          <p:cNvCxnSpPr/>
          <p:nvPr/>
        </p:nvCxnSpPr>
        <p:spPr>
          <a:xfrm>
            <a:off x="4857197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4" name="Google Shape;3564;p102"/>
          <p:cNvCxnSpPr/>
          <p:nvPr/>
        </p:nvCxnSpPr>
        <p:spPr>
          <a:xfrm>
            <a:off x="4234639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5" name="Google Shape;3565;p102"/>
          <p:cNvCxnSpPr/>
          <p:nvPr/>
        </p:nvCxnSpPr>
        <p:spPr>
          <a:xfrm>
            <a:off x="3612082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6" name="Google Shape;3566;p102"/>
          <p:cNvCxnSpPr/>
          <p:nvPr/>
        </p:nvCxnSpPr>
        <p:spPr>
          <a:xfrm>
            <a:off x="3561320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7" name="Google Shape;3567;p102"/>
          <p:cNvCxnSpPr/>
          <p:nvPr/>
        </p:nvCxnSpPr>
        <p:spPr>
          <a:xfrm flipH="1">
            <a:off x="3612015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8" name="Google Shape;3568;p102"/>
          <p:cNvCxnSpPr/>
          <p:nvPr/>
        </p:nvCxnSpPr>
        <p:spPr>
          <a:xfrm flipH="1">
            <a:off x="3612073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9" name="Google Shape;3569;p102"/>
          <p:cNvCxnSpPr/>
          <p:nvPr/>
        </p:nvCxnSpPr>
        <p:spPr>
          <a:xfrm flipH="1">
            <a:off x="3612130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0" name="Google Shape;3570;p102"/>
          <p:cNvCxnSpPr/>
          <p:nvPr/>
        </p:nvCxnSpPr>
        <p:spPr>
          <a:xfrm flipH="1">
            <a:off x="3612187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1" name="Google Shape;3571;p102"/>
          <p:cNvCxnSpPr/>
          <p:nvPr/>
        </p:nvCxnSpPr>
        <p:spPr>
          <a:xfrm flipH="1">
            <a:off x="3612245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2" name="Google Shape;3572;p102"/>
          <p:cNvCxnSpPr/>
          <p:nvPr/>
        </p:nvCxnSpPr>
        <p:spPr>
          <a:xfrm flipH="1">
            <a:off x="3612002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3" name="Google Shape;3573;p102"/>
          <p:cNvCxnSpPr/>
          <p:nvPr/>
        </p:nvCxnSpPr>
        <p:spPr>
          <a:xfrm>
            <a:off x="6051550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4" name="Google Shape;3574;p102"/>
          <p:cNvCxnSpPr/>
          <p:nvPr/>
        </p:nvCxnSpPr>
        <p:spPr>
          <a:xfrm flipH="1">
            <a:off x="6102245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5" name="Google Shape;3575;p102"/>
          <p:cNvCxnSpPr/>
          <p:nvPr/>
        </p:nvCxnSpPr>
        <p:spPr>
          <a:xfrm flipH="1">
            <a:off x="6102302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6" name="Google Shape;3576;p102"/>
          <p:cNvCxnSpPr/>
          <p:nvPr/>
        </p:nvCxnSpPr>
        <p:spPr>
          <a:xfrm flipH="1">
            <a:off x="6102417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7" name="Google Shape;3577;p102"/>
          <p:cNvCxnSpPr/>
          <p:nvPr/>
        </p:nvCxnSpPr>
        <p:spPr>
          <a:xfrm flipH="1">
            <a:off x="6102474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8" name="Google Shape;3578;p102"/>
          <p:cNvCxnSpPr/>
          <p:nvPr/>
        </p:nvCxnSpPr>
        <p:spPr>
          <a:xfrm>
            <a:off x="5479754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9" name="Google Shape;3579;p102"/>
          <p:cNvCxnSpPr/>
          <p:nvPr/>
        </p:nvCxnSpPr>
        <p:spPr>
          <a:xfrm>
            <a:off x="4857197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0" name="Google Shape;3580;p102"/>
          <p:cNvCxnSpPr/>
          <p:nvPr/>
        </p:nvCxnSpPr>
        <p:spPr>
          <a:xfrm>
            <a:off x="4234639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1" name="Google Shape;3581;p102"/>
          <p:cNvCxnSpPr/>
          <p:nvPr/>
        </p:nvCxnSpPr>
        <p:spPr>
          <a:xfrm>
            <a:off x="3612082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2" name="Google Shape;3582;p102"/>
          <p:cNvCxnSpPr/>
          <p:nvPr/>
        </p:nvCxnSpPr>
        <p:spPr>
          <a:xfrm>
            <a:off x="7296665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3" name="Google Shape;3583;p102"/>
          <p:cNvCxnSpPr/>
          <p:nvPr/>
        </p:nvCxnSpPr>
        <p:spPr>
          <a:xfrm flipH="1">
            <a:off x="7347417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4" name="Google Shape;3584;p102"/>
          <p:cNvCxnSpPr/>
          <p:nvPr/>
        </p:nvCxnSpPr>
        <p:spPr>
          <a:xfrm flipH="1">
            <a:off x="7347474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5" name="Google Shape;3585;p102"/>
          <p:cNvCxnSpPr/>
          <p:nvPr/>
        </p:nvCxnSpPr>
        <p:spPr>
          <a:xfrm>
            <a:off x="6724869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6" name="Google Shape;3586;p102"/>
          <p:cNvCxnSpPr/>
          <p:nvPr/>
        </p:nvCxnSpPr>
        <p:spPr>
          <a:xfrm>
            <a:off x="6102312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7" name="Google Shape;3587;p102"/>
          <p:cNvCxnSpPr/>
          <p:nvPr/>
        </p:nvCxnSpPr>
        <p:spPr>
          <a:xfrm>
            <a:off x="5479754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8" name="Google Shape;3588;p102"/>
          <p:cNvCxnSpPr/>
          <p:nvPr/>
        </p:nvCxnSpPr>
        <p:spPr>
          <a:xfrm>
            <a:off x="4857197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9" name="Google Shape;3589;p102"/>
          <p:cNvCxnSpPr/>
          <p:nvPr/>
        </p:nvCxnSpPr>
        <p:spPr>
          <a:xfrm>
            <a:off x="4234639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0" name="Google Shape;3590;p102"/>
          <p:cNvCxnSpPr/>
          <p:nvPr/>
        </p:nvCxnSpPr>
        <p:spPr>
          <a:xfrm>
            <a:off x="8541779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1" name="Google Shape;3591;p102"/>
          <p:cNvCxnSpPr/>
          <p:nvPr/>
        </p:nvCxnSpPr>
        <p:spPr>
          <a:xfrm flipH="1">
            <a:off x="8592474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2" name="Google Shape;3592;p102"/>
          <p:cNvCxnSpPr/>
          <p:nvPr/>
        </p:nvCxnSpPr>
        <p:spPr>
          <a:xfrm>
            <a:off x="7347426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3" name="Google Shape;3593;p102"/>
          <p:cNvCxnSpPr/>
          <p:nvPr/>
        </p:nvCxnSpPr>
        <p:spPr>
          <a:xfrm>
            <a:off x="6724869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4" name="Google Shape;3594;p102"/>
          <p:cNvCxnSpPr/>
          <p:nvPr/>
        </p:nvCxnSpPr>
        <p:spPr>
          <a:xfrm>
            <a:off x="6102312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5" name="Google Shape;3595;p102"/>
          <p:cNvCxnSpPr/>
          <p:nvPr/>
        </p:nvCxnSpPr>
        <p:spPr>
          <a:xfrm>
            <a:off x="5479754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6" name="Google Shape;3596;p102"/>
          <p:cNvCxnSpPr/>
          <p:nvPr/>
        </p:nvCxnSpPr>
        <p:spPr>
          <a:xfrm>
            <a:off x="4857197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7" name="Google Shape;3597;p102"/>
          <p:cNvCxnSpPr/>
          <p:nvPr/>
        </p:nvCxnSpPr>
        <p:spPr>
          <a:xfrm>
            <a:off x="4234639" y="4059566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8" name="Google Shape;3598;p102"/>
          <p:cNvCxnSpPr/>
          <p:nvPr/>
        </p:nvCxnSpPr>
        <p:spPr>
          <a:xfrm>
            <a:off x="3612081" y="4059566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9" name="Google Shape;3599;p102"/>
          <p:cNvCxnSpPr/>
          <p:nvPr/>
        </p:nvCxnSpPr>
        <p:spPr>
          <a:xfrm>
            <a:off x="6674107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0" name="Google Shape;3600;p102"/>
          <p:cNvCxnSpPr/>
          <p:nvPr/>
        </p:nvCxnSpPr>
        <p:spPr>
          <a:xfrm flipH="1">
            <a:off x="6724802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1" name="Google Shape;3601;p102"/>
          <p:cNvCxnSpPr/>
          <p:nvPr/>
        </p:nvCxnSpPr>
        <p:spPr>
          <a:xfrm flipH="1">
            <a:off x="6724917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2" name="Google Shape;3602;p102"/>
          <p:cNvCxnSpPr/>
          <p:nvPr/>
        </p:nvCxnSpPr>
        <p:spPr>
          <a:xfrm flipH="1">
            <a:off x="6724974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3" name="Google Shape;3603;p102"/>
          <p:cNvCxnSpPr/>
          <p:nvPr/>
        </p:nvCxnSpPr>
        <p:spPr>
          <a:xfrm>
            <a:off x="6102312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4" name="Google Shape;3604;p102"/>
          <p:cNvCxnSpPr/>
          <p:nvPr/>
        </p:nvCxnSpPr>
        <p:spPr>
          <a:xfrm>
            <a:off x="5479754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5" name="Google Shape;3605;p102"/>
          <p:cNvCxnSpPr/>
          <p:nvPr/>
        </p:nvCxnSpPr>
        <p:spPr>
          <a:xfrm>
            <a:off x="4857197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6" name="Google Shape;3606;p102"/>
          <p:cNvCxnSpPr/>
          <p:nvPr/>
        </p:nvCxnSpPr>
        <p:spPr>
          <a:xfrm>
            <a:off x="4234639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7" name="Google Shape;3607;p102"/>
          <p:cNvCxnSpPr/>
          <p:nvPr/>
        </p:nvCxnSpPr>
        <p:spPr>
          <a:xfrm>
            <a:off x="9164337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8" name="Google Shape;3608;p102"/>
          <p:cNvCxnSpPr/>
          <p:nvPr/>
        </p:nvCxnSpPr>
        <p:spPr>
          <a:xfrm>
            <a:off x="8592541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9" name="Google Shape;3609;p102"/>
          <p:cNvCxnSpPr/>
          <p:nvPr/>
        </p:nvCxnSpPr>
        <p:spPr>
          <a:xfrm>
            <a:off x="7347426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0" name="Google Shape;3610;p102"/>
          <p:cNvCxnSpPr/>
          <p:nvPr/>
        </p:nvCxnSpPr>
        <p:spPr>
          <a:xfrm>
            <a:off x="6724869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1" name="Google Shape;3611;p102"/>
          <p:cNvCxnSpPr/>
          <p:nvPr/>
        </p:nvCxnSpPr>
        <p:spPr>
          <a:xfrm>
            <a:off x="6102312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2" name="Google Shape;3612;p102"/>
          <p:cNvCxnSpPr>
            <a:stCxn id="3208" idx="0"/>
            <a:endCxn id="3283" idx="2"/>
          </p:cNvCxnSpPr>
          <p:nvPr/>
        </p:nvCxnSpPr>
        <p:spPr>
          <a:xfrm rot="10800000">
            <a:off x="4183856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3" name="Google Shape;3613;p102"/>
          <p:cNvCxnSpPr>
            <a:stCxn id="3219" idx="0"/>
            <a:endCxn id="3277" idx="2"/>
          </p:cNvCxnSpPr>
          <p:nvPr/>
        </p:nvCxnSpPr>
        <p:spPr>
          <a:xfrm rot="10800000">
            <a:off x="4806413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4" name="Google Shape;3614;p102"/>
          <p:cNvCxnSpPr>
            <a:stCxn id="3215" idx="1"/>
            <a:endCxn id="3277" idx="2"/>
          </p:cNvCxnSpPr>
          <p:nvPr/>
        </p:nvCxnSpPr>
        <p:spPr>
          <a:xfrm rot="10800000">
            <a:off x="4806384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5" name="Google Shape;3615;p102"/>
          <p:cNvCxnSpPr>
            <a:stCxn id="3217" idx="0"/>
            <a:endCxn id="3294" idx="2"/>
          </p:cNvCxnSpPr>
          <p:nvPr/>
        </p:nvCxnSpPr>
        <p:spPr>
          <a:xfrm rot="10800000">
            <a:off x="3561298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6" name="Google Shape;3616;p102"/>
          <p:cNvCxnSpPr>
            <a:stCxn id="3221" idx="1"/>
            <a:endCxn id="3294" idx="2"/>
          </p:cNvCxnSpPr>
          <p:nvPr/>
        </p:nvCxnSpPr>
        <p:spPr>
          <a:xfrm rot="10800000">
            <a:off x="3561256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17" name="Google Shape;3617;p102"/>
          <p:cNvSpPr/>
          <p:nvPr/>
        </p:nvSpPr>
        <p:spPr>
          <a:xfrm>
            <a:off x="3988100" y="3374005"/>
            <a:ext cx="6518400" cy="25113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8" name="Google Shape;3618;p102"/>
          <p:cNvCxnSpPr>
            <a:stCxn id="3619" idx="7"/>
            <a:endCxn id="3620" idx="2"/>
          </p:cNvCxnSpPr>
          <p:nvPr/>
        </p:nvCxnSpPr>
        <p:spPr>
          <a:xfrm rot="10800000" flipH="1">
            <a:off x="5124417" y="3818161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21" name="Google Shape;3621;p102"/>
          <p:cNvCxnSpPr>
            <a:stCxn id="3622" idx="7"/>
            <a:endCxn id="3620" idx="2"/>
          </p:cNvCxnSpPr>
          <p:nvPr/>
        </p:nvCxnSpPr>
        <p:spPr>
          <a:xfrm rot="10800000" flipH="1">
            <a:off x="7614647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23" name="Google Shape;3623;p102"/>
          <p:cNvCxnSpPr>
            <a:stCxn id="3624" idx="7"/>
            <a:endCxn id="3620" idx="2"/>
          </p:cNvCxnSpPr>
          <p:nvPr/>
        </p:nvCxnSpPr>
        <p:spPr>
          <a:xfrm rot="10800000" flipH="1">
            <a:off x="6992090" y="38181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25" name="Google Shape;3625;p102"/>
          <p:cNvCxnSpPr>
            <a:stCxn id="3626" idx="7"/>
            <a:endCxn id="3620" idx="2"/>
          </p:cNvCxnSpPr>
          <p:nvPr/>
        </p:nvCxnSpPr>
        <p:spPr>
          <a:xfrm rot="10800000" flipH="1">
            <a:off x="6369532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27" name="Google Shape;3627;p102"/>
          <p:cNvCxnSpPr>
            <a:stCxn id="3628" idx="7"/>
            <a:endCxn id="3620" idx="2"/>
          </p:cNvCxnSpPr>
          <p:nvPr/>
        </p:nvCxnSpPr>
        <p:spPr>
          <a:xfrm rot="10800000" flipH="1">
            <a:off x="4501860" y="3818161"/>
            <a:ext cx="555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29" name="Google Shape;3629;p102"/>
          <p:cNvCxnSpPr>
            <a:stCxn id="3630" idx="7"/>
            <a:endCxn id="3620" idx="2"/>
          </p:cNvCxnSpPr>
          <p:nvPr/>
        </p:nvCxnSpPr>
        <p:spPr>
          <a:xfrm rot="10800000" flipH="1">
            <a:off x="5746975" y="38181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31" name="Google Shape;3631;p102"/>
          <p:cNvCxnSpPr>
            <a:stCxn id="3632" idx="7"/>
            <a:endCxn id="3620" idx="2"/>
          </p:cNvCxnSpPr>
          <p:nvPr/>
        </p:nvCxnSpPr>
        <p:spPr>
          <a:xfrm rot="10800000" flipH="1">
            <a:off x="8237205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33" name="Google Shape;3633;p102"/>
          <p:cNvCxnSpPr>
            <a:endCxn id="3620" idx="2"/>
          </p:cNvCxnSpPr>
          <p:nvPr/>
        </p:nvCxnSpPr>
        <p:spPr>
          <a:xfrm rot="10800000">
            <a:off x="10054010" y="3818043"/>
            <a:ext cx="0" cy="230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34" name="Google Shape;3634;p102"/>
          <p:cNvCxnSpPr>
            <a:stCxn id="3635" idx="7"/>
            <a:endCxn id="3620" idx="2"/>
          </p:cNvCxnSpPr>
          <p:nvPr/>
        </p:nvCxnSpPr>
        <p:spPr>
          <a:xfrm rot="10800000" flipH="1">
            <a:off x="9482319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36" name="Google Shape;3636;p102"/>
          <p:cNvCxnSpPr>
            <a:stCxn id="3635" idx="0"/>
            <a:endCxn id="3637" idx="2"/>
          </p:cNvCxnSpPr>
          <p:nvPr/>
        </p:nvCxnSpPr>
        <p:spPr>
          <a:xfrm rot="10800000">
            <a:off x="9431532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38" name="Google Shape;3638;p102"/>
          <p:cNvCxnSpPr>
            <a:stCxn id="3639" idx="1"/>
            <a:endCxn id="3637" idx="2"/>
          </p:cNvCxnSpPr>
          <p:nvPr/>
        </p:nvCxnSpPr>
        <p:spPr>
          <a:xfrm rot="10800000">
            <a:off x="9431503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0" name="Google Shape;3640;p102"/>
          <p:cNvCxnSpPr>
            <a:stCxn id="3619" idx="7"/>
            <a:endCxn id="3637" idx="2"/>
          </p:cNvCxnSpPr>
          <p:nvPr/>
        </p:nvCxnSpPr>
        <p:spPr>
          <a:xfrm rot="10800000" flipH="1">
            <a:off x="5124417" y="38181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1" name="Google Shape;3641;p102"/>
          <p:cNvCxnSpPr>
            <a:stCxn id="3632" idx="7"/>
            <a:endCxn id="3637" idx="2"/>
          </p:cNvCxnSpPr>
          <p:nvPr/>
        </p:nvCxnSpPr>
        <p:spPr>
          <a:xfrm rot="10800000" flipH="1">
            <a:off x="8237205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2" name="Google Shape;3642;p102"/>
          <p:cNvCxnSpPr>
            <a:stCxn id="3622" idx="7"/>
            <a:endCxn id="3637" idx="2"/>
          </p:cNvCxnSpPr>
          <p:nvPr/>
        </p:nvCxnSpPr>
        <p:spPr>
          <a:xfrm rot="10800000" flipH="1">
            <a:off x="7614647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3" name="Google Shape;3643;p102"/>
          <p:cNvCxnSpPr>
            <a:stCxn id="3624" idx="7"/>
            <a:endCxn id="3637" idx="2"/>
          </p:cNvCxnSpPr>
          <p:nvPr/>
        </p:nvCxnSpPr>
        <p:spPr>
          <a:xfrm rot="10800000" flipH="1">
            <a:off x="6992090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4" name="Google Shape;3644;p102"/>
          <p:cNvCxnSpPr>
            <a:stCxn id="3626" idx="7"/>
            <a:endCxn id="3637" idx="2"/>
          </p:cNvCxnSpPr>
          <p:nvPr/>
        </p:nvCxnSpPr>
        <p:spPr>
          <a:xfrm rot="10800000" flipH="1">
            <a:off x="6369532" y="38181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5" name="Google Shape;3645;p102"/>
          <p:cNvCxnSpPr>
            <a:stCxn id="3630" idx="7"/>
            <a:endCxn id="3637" idx="2"/>
          </p:cNvCxnSpPr>
          <p:nvPr/>
        </p:nvCxnSpPr>
        <p:spPr>
          <a:xfrm rot="10800000" flipH="1">
            <a:off x="5746975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6" name="Google Shape;3646;p102"/>
          <p:cNvCxnSpPr>
            <a:stCxn id="3628" idx="7"/>
            <a:endCxn id="3637" idx="2"/>
          </p:cNvCxnSpPr>
          <p:nvPr/>
        </p:nvCxnSpPr>
        <p:spPr>
          <a:xfrm rot="10800000" flipH="1">
            <a:off x="4501860" y="3818161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7" name="Google Shape;3647;p102"/>
          <p:cNvCxnSpPr>
            <a:stCxn id="3639" idx="1"/>
            <a:endCxn id="3648" idx="2"/>
          </p:cNvCxnSpPr>
          <p:nvPr/>
        </p:nvCxnSpPr>
        <p:spPr>
          <a:xfrm rot="10800000">
            <a:off x="8186203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9" name="Google Shape;3649;p102"/>
          <p:cNvCxnSpPr>
            <a:stCxn id="3635" idx="1"/>
            <a:endCxn id="3648" idx="2"/>
          </p:cNvCxnSpPr>
          <p:nvPr/>
        </p:nvCxnSpPr>
        <p:spPr>
          <a:xfrm rot="10800000">
            <a:off x="8186446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0" name="Google Shape;3650;p102"/>
          <p:cNvCxnSpPr>
            <a:stCxn id="3619" idx="7"/>
            <a:endCxn id="3648" idx="2"/>
          </p:cNvCxnSpPr>
          <p:nvPr/>
        </p:nvCxnSpPr>
        <p:spPr>
          <a:xfrm rot="10800000" flipH="1">
            <a:off x="5124417" y="38181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1" name="Google Shape;3651;p102"/>
          <p:cNvCxnSpPr>
            <a:endCxn id="3648" idx="2"/>
          </p:cNvCxnSpPr>
          <p:nvPr/>
        </p:nvCxnSpPr>
        <p:spPr>
          <a:xfrm rot="10800000" flipH="1">
            <a:off x="4501738" y="3818043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2" name="Google Shape;3652;p102"/>
          <p:cNvCxnSpPr>
            <a:endCxn id="3648" idx="2"/>
          </p:cNvCxnSpPr>
          <p:nvPr/>
        </p:nvCxnSpPr>
        <p:spPr>
          <a:xfrm rot="10800000" flipH="1">
            <a:off x="6369538" y="3818043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3" name="Google Shape;3653;p102"/>
          <p:cNvCxnSpPr>
            <a:stCxn id="3624" idx="7"/>
            <a:endCxn id="3648" idx="2"/>
          </p:cNvCxnSpPr>
          <p:nvPr/>
        </p:nvCxnSpPr>
        <p:spPr>
          <a:xfrm rot="10800000" flipH="1">
            <a:off x="6992090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4" name="Google Shape;3654;p102"/>
          <p:cNvCxnSpPr>
            <a:stCxn id="3622" idx="7"/>
            <a:endCxn id="3648" idx="2"/>
          </p:cNvCxnSpPr>
          <p:nvPr/>
        </p:nvCxnSpPr>
        <p:spPr>
          <a:xfrm rot="10800000" flipH="1">
            <a:off x="7614647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5" name="Google Shape;3655;p102"/>
          <p:cNvCxnSpPr>
            <a:stCxn id="3630" idx="7"/>
            <a:endCxn id="3648" idx="2"/>
          </p:cNvCxnSpPr>
          <p:nvPr/>
        </p:nvCxnSpPr>
        <p:spPr>
          <a:xfrm rot="10800000" flipH="1">
            <a:off x="5746975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6" name="Google Shape;3656;p102"/>
          <p:cNvCxnSpPr>
            <a:stCxn id="3632" idx="1"/>
            <a:endCxn id="3657" idx="2"/>
          </p:cNvCxnSpPr>
          <p:nvPr/>
        </p:nvCxnSpPr>
        <p:spPr>
          <a:xfrm rot="10800000">
            <a:off x="7563831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8" name="Google Shape;3658;p102"/>
          <p:cNvCxnSpPr>
            <a:stCxn id="3635" idx="1"/>
            <a:endCxn id="3657" idx="2"/>
          </p:cNvCxnSpPr>
          <p:nvPr/>
        </p:nvCxnSpPr>
        <p:spPr>
          <a:xfrm rot="10800000">
            <a:off x="7563646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9" name="Google Shape;3659;p102"/>
          <p:cNvCxnSpPr>
            <a:stCxn id="3639" idx="1"/>
            <a:endCxn id="3657" idx="2"/>
          </p:cNvCxnSpPr>
          <p:nvPr/>
        </p:nvCxnSpPr>
        <p:spPr>
          <a:xfrm rot="10800000">
            <a:off x="7563703" y="38181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0" name="Google Shape;3660;p102"/>
          <p:cNvCxnSpPr>
            <a:stCxn id="3619" idx="7"/>
            <a:endCxn id="3657" idx="2"/>
          </p:cNvCxnSpPr>
          <p:nvPr/>
        </p:nvCxnSpPr>
        <p:spPr>
          <a:xfrm rot="10800000" flipH="1">
            <a:off x="5124417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1" name="Google Shape;3661;p102"/>
          <p:cNvCxnSpPr>
            <a:stCxn id="3628" idx="7"/>
            <a:endCxn id="3657" idx="2"/>
          </p:cNvCxnSpPr>
          <p:nvPr/>
        </p:nvCxnSpPr>
        <p:spPr>
          <a:xfrm rot="10800000" flipH="1">
            <a:off x="4501860" y="38181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2" name="Google Shape;3662;p102"/>
          <p:cNvCxnSpPr>
            <a:stCxn id="3626" idx="7"/>
            <a:endCxn id="3657" idx="2"/>
          </p:cNvCxnSpPr>
          <p:nvPr/>
        </p:nvCxnSpPr>
        <p:spPr>
          <a:xfrm rot="10800000" flipH="1">
            <a:off x="6369532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3" name="Google Shape;3663;p102"/>
          <p:cNvCxnSpPr>
            <a:stCxn id="3630" idx="7"/>
            <a:endCxn id="3657" idx="2"/>
          </p:cNvCxnSpPr>
          <p:nvPr/>
        </p:nvCxnSpPr>
        <p:spPr>
          <a:xfrm rot="10800000" flipH="1">
            <a:off x="5746975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4" name="Google Shape;3664;p102"/>
          <p:cNvCxnSpPr>
            <a:endCxn id="3657" idx="2"/>
          </p:cNvCxnSpPr>
          <p:nvPr/>
        </p:nvCxnSpPr>
        <p:spPr>
          <a:xfrm rot="10800000" flipH="1">
            <a:off x="6991981" y="3818043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5" name="Google Shape;3665;p102"/>
          <p:cNvCxnSpPr>
            <a:stCxn id="3632" idx="0"/>
            <a:endCxn id="3648" idx="2"/>
          </p:cNvCxnSpPr>
          <p:nvPr/>
        </p:nvCxnSpPr>
        <p:spPr>
          <a:xfrm rot="10800000">
            <a:off x="8186418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6" name="Google Shape;3666;p102"/>
          <p:cNvCxnSpPr>
            <a:stCxn id="3622" idx="0"/>
            <a:endCxn id="3657" idx="2"/>
          </p:cNvCxnSpPr>
          <p:nvPr/>
        </p:nvCxnSpPr>
        <p:spPr>
          <a:xfrm rot="10800000">
            <a:off x="7563860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7" name="Google Shape;3667;p102"/>
          <p:cNvCxnSpPr>
            <a:stCxn id="3626" idx="7"/>
            <a:endCxn id="3668" idx="2"/>
          </p:cNvCxnSpPr>
          <p:nvPr/>
        </p:nvCxnSpPr>
        <p:spPr>
          <a:xfrm rot="10800000" flipH="1">
            <a:off x="6369532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9" name="Google Shape;3669;p102"/>
          <p:cNvCxnSpPr>
            <a:stCxn id="3635" idx="1"/>
            <a:endCxn id="3668" idx="2"/>
          </p:cNvCxnSpPr>
          <p:nvPr/>
        </p:nvCxnSpPr>
        <p:spPr>
          <a:xfrm rot="10800000">
            <a:off x="6941146" y="38181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0" name="Google Shape;3670;p102"/>
          <p:cNvCxnSpPr>
            <a:stCxn id="3632" idx="1"/>
            <a:endCxn id="3668" idx="2"/>
          </p:cNvCxnSpPr>
          <p:nvPr/>
        </p:nvCxnSpPr>
        <p:spPr>
          <a:xfrm rot="10800000">
            <a:off x="6941331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1" name="Google Shape;3671;p102"/>
          <p:cNvCxnSpPr>
            <a:stCxn id="3622" idx="1"/>
            <a:endCxn id="3668" idx="2"/>
          </p:cNvCxnSpPr>
          <p:nvPr/>
        </p:nvCxnSpPr>
        <p:spPr>
          <a:xfrm rot="10800000">
            <a:off x="6941274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2" name="Google Shape;3672;p102"/>
          <p:cNvCxnSpPr>
            <a:stCxn id="3639" idx="1"/>
            <a:endCxn id="3668" idx="2"/>
          </p:cNvCxnSpPr>
          <p:nvPr/>
        </p:nvCxnSpPr>
        <p:spPr>
          <a:xfrm rot="10800000">
            <a:off x="6941203" y="38181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3" name="Google Shape;3673;p102"/>
          <p:cNvCxnSpPr>
            <a:stCxn id="3619" idx="7"/>
            <a:endCxn id="3668" idx="2"/>
          </p:cNvCxnSpPr>
          <p:nvPr/>
        </p:nvCxnSpPr>
        <p:spPr>
          <a:xfrm rot="10800000" flipH="1">
            <a:off x="5124417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4" name="Google Shape;3674;p102"/>
          <p:cNvCxnSpPr>
            <a:endCxn id="3668" idx="2"/>
          </p:cNvCxnSpPr>
          <p:nvPr/>
        </p:nvCxnSpPr>
        <p:spPr>
          <a:xfrm rot="10800000" flipH="1">
            <a:off x="5746923" y="3818043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5" name="Google Shape;3675;p102"/>
          <p:cNvCxnSpPr>
            <a:stCxn id="3628" idx="7"/>
            <a:endCxn id="3668" idx="2"/>
          </p:cNvCxnSpPr>
          <p:nvPr/>
        </p:nvCxnSpPr>
        <p:spPr>
          <a:xfrm rot="10800000" flipH="1">
            <a:off x="4501860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6" name="Google Shape;3676;p102"/>
          <p:cNvCxnSpPr>
            <a:stCxn id="3624" idx="0"/>
            <a:endCxn id="3668" idx="2"/>
          </p:cNvCxnSpPr>
          <p:nvPr/>
        </p:nvCxnSpPr>
        <p:spPr>
          <a:xfrm rot="10800000">
            <a:off x="6941303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7" name="Google Shape;3677;p102"/>
          <p:cNvCxnSpPr>
            <a:stCxn id="3624" idx="1"/>
            <a:endCxn id="3678" idx="2"/>
          </p:cNvCxnSpPr>
          <p:nvPr/>
        </p:nvCxnSpPr>
        <p:spPr>
          <a:xfrm rot="10800000">
            <a:off x="6318716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9" name="Google Shape;3679;p102"/>
          <p:cNvCxnSpPr>
            <a:stCxn id="3639" idx="1"/>
            <a:endCxn id="3678" idx="2"/>
          </p:cNvCxnSpPr>
          <p:nvPr/>
        </p:nvCxnSpPr>
        <p:spPr>
          <a:xfrm rot="10800000">
            <a:off x="6318703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0" name="Google Shape;3680;p102"/>
          <p:cNvCxnSpPr>
            <a:stCxn id="3635" idx="1"/>
            <a:endCxn id="3678" idx="2"/>
          </p:cNvCxnSpPr>
          <p:nvPr/>
        </p:nvCxnSpPr>
        <p:spPr>
          <a:xfrm rot="10800000">
            <a:off x="6318646" y="38181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1" name="Google Shape;3681;p102"/>
          <p:cNvCxnSpPr>
            <a:stCxn id="3632" idx="1"/>
            <a:endCxn id="3678" idx="2"/>
          </p:cNvCxnSpPr>
          <p:nvPr/>
        </p:nvCxnSpPr>
        <p:spPr>
          <a:xfrm rot="10800000">
            <a:off x="6318531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2" name="Google Shape;3682;p102"/>
          <p:cNvCxnSpPr>
            <a:stCxn id="3622" idx="1"/>
            <a:endCxn id="3678" idx="2"/>
          </p:cNvCxnSpPr>
          <p:nvPr/>
        </p:nvCxnSpPr>
        <p:spPr>
          <a:xfrm rot="10800000">
            <a:off x="6318774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3" name="Google Shape;3683;p102"/>
          <p:cNvCxnSpPr>
            <a:stCxn id="3619" idx="7"/>
            <a:endCxn id="3678" idx="2"/>
          </p:cNvCxnSpPr>
          <p:nvPr/>
        </p:nvCxnSpPr>
        <p:spPr>
          <a:xfrm rot="10800000" flipH="1">
            <a:off x="5124417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4" name="Google Shape;3684;p102"/>
          <p:cNvCxnSpPr>
            <a:stCxn id="3628" idx="7"/>
            <a:endCxn id="3678" idx="2"/>
          </p:cNvCxnSpPr>
          <p:nvPr/>
        </p:nvCxnSpPr>
        <p:spPr>
          <a:xfrm rot="10800000" flipH="1">
            <a:off x="4501860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5" name="Google Shape;3685;p102"/>
          <p:cNvCxnSpPr>
            <a:stCxn id="3630" idx="7"/>
            <a:endCxn id="3678" idx="2"/>
          </p:cNvCxnSpPr>
          <p:nvPr/>
        </p:nvCxnSpPr>
        <p:spPr>
          <a:xfrm rot="10800000" flipH="1">
            <a:off x="5746975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6" name="Google Shape;3686;p102"/>
          <p:cNvCxnSpPr>
            <a:stCxn id="3626" idx="0"/>
            <a:endCxn id="3678" idx="2"/>
          </p:cNvCxnSpPr>
          <p:nvPr/>
        </p:nvCxnSpPr>
        <p:spPr>
          <a:xfrm rot="10800000">
            <a:off x="6318746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7" name="Google Shape;3687;p102"/>
          <p:cNvCxnSpPr>
            <a:stCxn id="3624" idx="1"/>
            <a:endCxn id="3688" idx="2"/>
          </p:cNvCxnSpPr>
          <p:nvPr/>
        </p:nvCxnSpPr>
        <p:spPr>
          <a:xfrm rot="10800000">
            <a:off x="5696216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9" name="Google Shape;3689;p102"/>
          <p:cNvCxnSpPr>
            <a:stCxn id="3622" idx="1"/>
            <a:endCxn id="3688" idx="2"/>
          </p:cNvCxnSpPr>
          <p:nvPr/>
        </p:nvCxnSpPr>
        <p:spPr>
          <a:xfrm rot="10800000">
            <a:off x="5695974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0" name="Google Shape;3690;p102"/>
          <p:cNvCxnSpPr>
            <a:stCxn id="3632" idx="1"/>
            <a:endCxn id="3688" idx="2"/>
          </p:cNvCxnSpPr>
          <p:nvPr/>
        </p:nvCxnSpPr>
        <p:spPr>
          <a:xfrm rot="10800000">
            <a:off x="5696031" y="38181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1" name="Google Shape;3691;p102"/>
          <p:cNvCxnSpPr>
            <a:stCxn id="3635" idx="1"/>
            <a:endCxn id="3688" idx="2"/>
          </p:cNvCxnSpPr>
          <p:nvPr/>
        </p:nvCxnSpPr>
        <p:spPr>
          <a:xfrm rot="10800000">
            <a:off x="5696146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2" name="Google Shape;3692;p102"/>
          <p:cNvCxnSpPr>
            <a:stCxn id="3639" idx="1"/>
            <a:endCxn id="3688" idx="2"/>
          </p:cNvCxnSpPr>
          <p:nvPr/>
        </p:nvCxnSpPr>
        <p:spPr>
          <a:xfrm rot="10800000">
            <a:off x="5696203" y="38181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3" name="Google Shape;3693;p102"/>
          <p:cNvCxnSpPr>
            <a:stCxn id="3628" idx="7"/>
            <a:endCxn id="3694" idx="2"/>
          </p:cNvCxnSpPr>
          <p:nvPr/>
        </p:nvCxnSpPr>
        <p:spPr>
          <a:xfrm rot="10800000" flipH="1">
            <a:off x="4501860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5" name="Google Shape;3695;p102"/>
          <p:cNvCxnSpPr>
            <a:stCxn id="3630" idx="1"/>
            <a:endCxn id="3694" idx="2"/>
          </p:cNvCxnSpPr>
          <p:nvPr/>
        </p:nvCxnSpPr>
        <p:spPr>
          <a:xfrm rot="10800000">
            <a:off x="5073601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6" name="Google Shape;3696;p102"/>
          <p:cNvCxnSpPr>
            <a:stCxn id="3626" idx="1"/>
            <a:endCxn id="3694" idx="2"/>
          </p:cNvCxnSpPr>
          <p:nvPr/>
        </p:nvCxnSpPr>
        <p:spPr>
          <a:xfrm rot="10800000">
            <a:off x="5073659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7" name="Google Shape;3697;p102"/>
          <p:cNvCxnSpPr>
            <a:stCxn id="3624" idx="1"/>
            <a:endCxn id="3694" idx="2"/>
          </p:cNvCxnSpPr>
          <p:nvPr/>
        </p:nvCxnSpPr>
        <p:spPr>
          <a:xfrm rot="10800000">
            <a:off x="5073416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8" name="Google Shape;3698;p102"/>
          <p:cNvCxnSpPr>
            <a:stCxn id="3622" idx="1"/>
            <a:endCxn id="3694" idx="2"/>
          </p:cNvCxnSpPr>
          <p:nvPr/>
        </p:nvCxnSpPr>
        <p:spPr>
          <a:xfrm rot="10800000">
            <a:off x="5073474" y="38181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9" name="Google Shape;3699;p102"/>
          <p:cNvCxnSpPr>
            <a:stCxn id="3632" idx="1"/>
            <a:endCxn id="3694" idx="2"/>
          </p:cNvCxnSpPr>
          <p:nvPr/>
        </p:nvCxnSpPr>
        <p:spPr>
          <a:xfrm rot="10800000">
            <a:off x="5073531" y="38181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0" name="Google Shape;3700;p102"/>
          <p:cNvCxnSpPr>
            <a:stCxn id="3635" idx="1"/>
            <a:endCxn id="3694" idx="2"/>
          </p:cNvCxnSpPr>
          <p:nvPr/>
        </p:nvCxnSpPr>
        <p:spPr>
          <a:xfrm rot="10800000">
            <a:off x="5073646" y="38181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1" name="Google Shape;3701;p102"/>
          <p:cNvCxnSpPr>
            <a:endCxn id="3694" idx="2"/>
          </p:cNvCxnSpPr>
          <p:nvPr/>
        </p:nvCxnSpPr>
        <p:spPr>
          <a:xfrm rot="10800000">
            <a:off x="5073551" y="3818043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2" name="Google Shape;3702;p102"/>
          <p:cNvCxnSpPr>
            <a:stCxn id="3619" idx="7"/>
            <a:endCxn id="3688" idx="2"/>
          </p:cNvCxnSpPr>
          <p:nvPr/>
        </p:nvCxnSpPr>
        <p:spPr>
          <a:xfrm rot="10800000" flipH="1">
            <a:off x="5124417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3" name="Google Shape;3703;p102"/>
          <p:cNvCxnSpPr>
            <a:stCxn id="3628" idx="7"/>
            <a:endCxn id="3688" idx="2"/>
          </p:cNvCxnSpPr>
          <p:nvPr/>
        </p:nvCxnSpPr>
        <p:spPr>
          <a:xfrm rot="10800000" flipH="1">
            <a:off x="4501860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4" name="Google Shape;3704;p102"/>
          <p:cNvCxnSpPr>
            <a:stCxn id="3635" idx="1"/>
            <a:endCxn id="3705" idx="2"/>
          </p:cNvCxnSpPr>
          <p:nvPr/>
        </p:nvCxnSpPr>
        <p:spPr>
          <a:xfrm rot="10800000">
            <a:off x="4450846" y="3818161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6" name="Google Shape;3706;p102"/>
          <p:cNvCxnSpPr>
            <a:stCxn id="3639" idx="1"/>
            <a:endCxn id="3705" idx="2"/>
          </p:cNvCxnSpPr>
          <p:nvPr/>
        </p:nvCxnSpPr>
        <p:spPr>
          <a:xfrm rot="10800000">
            <a:off x="4450903" y="3818161"/>
            <a:ext cx="55524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7" name="Google Shape;3707;p102"/>
          <p:cNvCxnSpPr>
            <a:endCxn id="3705" idx="2"/>
          </p:cNvCxnSpPr>
          <p:nvPr/>
        </p:nvCxnSpPr>
        <p:spPr>
          <a:xfrm rot="10800000">
            <a:off x="4450994" y="3818043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8" name="Google Shape;3708;p102"/>
          <p:cNvCxnSpPr>
            <a:endCxn id="3705" idx="2"/>
          </p:cNvCxnSpPr>
          <p:nvPr/>
        </p:nvCxnSpPr>
        <p:spPr>
          <a:xfrm rot="10800000">
            <a:off x="4450994" y="3818043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9" name="Google Shape;3709;p102"/>
          <p:cNvCxnSpPr>
            <a:stCxn id="3626" idx="1"/>
            <a:endCxn id="3705" idx="2"/>
          </p:cNvCxnSpPr>
          <p:nvPr/>
        </p:nvCxnSpPr>
        <p:spPr>
          <a:xfrm rot="10800000">
            <a:off x="4450859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0" name="Google Shape;3710;p102"/>
          <p:cNvCxnSpPr>
            <a:stCxn id="3619" idx="1"/>
            <a:endCxn id="3705" idx="2"/>
          </p:cNvCxnSpPr>
          <p:nvPr/>
        </p:nvCxnSpPr>
        <p:spPr>
          <a:xfrm rot="10800000">
            <a:off x="4451044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1" name="Google Shape;3711;p102"/>
          <p:cNvCxnSpPr>
            <a:stCxn id="3630" idx="1"/>
            <a:endCxn id="3705" idx="2"/>
          </p:cNvCxnSpPr>
          <p:nvPr/>
        </p:nvCxnSpPr>
        <p:spPr>
          <a:xfrm rot="10800000">
            <a:off x="4451101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2" name="Google Shape;3712;p102"/>
          <p:cNvCxnSpPr>
            <a:stCxn id="3713" idx="3"/>
            <a:endCxn id="3714" idx="7"/>
          </p:cNvCxnSpPr>
          <p:nvPr/>
        </p:nvCxnSpPr>
        <p:spPr>
          <a:xfrm flipH="1">
            <a:off x="4501846" y="46340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5" name="Google Shape;3715;p102"/>
          <p:cNvCxnSpPr>
            <a:endCxn id="3714" idx="7"/>
          </p:cNvCxnSpPr>
          <p:nvPr/>
        </p:nvCxnSpPr>
        <p:spPr>
          <a:xfrm flipH="1">
            <a:off x="4501861" y="4629407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6" name="Google Shape;3716;p102"/>
          <p:cNvCxnSpPr>
            <a:stCxn id="3717" idx="5"/>
            <a:endCxn id="3718" idx="1"/>
          </p:cNvCxnSpPr>
          <p:nvPr/>
        </p:nvCxnSpPr>
        <p:spPr>
          <a:xfrm>
            <a:off x="6369532" y="46340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9" name="Google Shape;3719;p102"/>
          <p:cNvCxnSpPr>
            <a:stCxn id="3720" idx="5"/>
            <a:endCxn id="3718" idx="1"/>
          </p:cNvCxnSpPr>
          <p:nvPr/>
        </p:nvCxnSpPr>
        <p:spPr>
          <a:xfrm>
            <a:off x="5124417" y="46340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1" name="Google Shape;3721;p102"/>
          <p:cNvCxnSpPr>
            <a:endCxn id="3722" idx="1"/>
          </p:cNvCxnSpPr>
          <p:nvPr/>
        </p:nvCxnSpPr>
        <p:spPr>
          <a:xfrm>
            <a:off x="4501732" y="4633907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3" name="Google Shape;3723;p102"/>
          <p:cNvCxnSpPr>
            <a:stCxn id="3724" idx="5"/>
            <a:endCxn id="3718" idx="1"/>
          </p:cNvCxnSpPr>
          <p:nvPr/>
        </p:nvCxnSpPr>
        <p:spPr>
          <a:xfrm>
            <a:off x="4501860" y="4634057"/>
            <a:ext cx="5501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5" name="Google Shape;3725;p102"/>
          <p:cNvCxnSpPr>
            <a:stCxn id="3724" idx="5"/>
            <a:endCxn id="3726" idx="1"/>
          </p:cNvCxnSpPr>
          <p:nvPr/>
        </p:nvCxnSpPr>
        <p:spPr>
          <a:xfrm>
            <a:off x="4501860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7" name="Google Shape;3727;p102"/>
          <p:cNvCxnSpPr>
            <a:stCxn id="3728" idx="5"/>
            <a:endCxn id="3718" idx="1"/>
          </p:cNvCxnSpPr>
          <p:nvPr/>
        </p:nvCxnSpPr>
        <p:spPr>
          <a:xfrm>
            <a:off x="5746975" y="46340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9" name="Google Shape;3729;p102"/>
          <p:cNvCxnSpPr>
            <a:stCxn id="3714" idx="5"/>
            <a:endCxn id="3730" idx="0"/>
          </p:cNvCxnSpPr>
          <p:nvPr/>
        </p:nvCxnSpPr>
        <p:spPr>
          <a:xfrm>
            <a:off x="4501861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1" name="Google Shape;3731;p102"/>
          <p:cNvCxnSpPr>
            <a:stCxn id="3732" idx="4"/>
            <a:endCxn id="3730" idx="0"/>
          </p:cNvCxnSpPr>
          <p:nvPr/>
        </p:nvCxnSpPr>
        <p:spPr>
          <a:xfrm>
            <a:off x="5073631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3" name="Google Shape;3733;p102"/>
          <p:cNvCxnSpPr>
            <a:stCxn id="3734" idx="3"/>
            <a:endCxn id="3730" idx="0"/>
          </p:cNvCxnSpPr>
          <p:nvPr/>
        </p:nvCxnSpPr>
        <p:spPr>
          <a:xfrm flipH="1">
            <a:off x="5073602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5" name="Google Shape;3735;p102"/>
          <p:cNvCxnSpPr>
            <a:stCxn id="3736" idx="3"/>
            <a:endCxn id="3730" idx="0"/>
          </p:cNvCxnSpPr>
          <p:nvPr/>
        </p:nvCxnSpPr>
        <p:spPr>
          <a:xfrm flipH="1">
            <a:off x="5073659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7" name="Google Shape;3737;p102"/>
          <p:cNvCxnSpPr>
            <a:stCxn id="3738" idx="3"/>
            <a:endCxn id="3730" idx="0"/>
          </p:cNvCxnSpPr>
          <p:nvPr/>
        </p:nvCxnSpPr>
        <p:spPr>
          <a:xfrm flipH="1">
            <a:off x="5073417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9" name="Google Shape;3739;p102"/>
          <p:cNvCxnSpPr>
            <a:stCxn id="3726" idx="3"/>
            <a:endCxn id="3730" idx="0"/>
          </p:cNvCxnSpPr>
          <p:nvPr/>
        </p:nvCxnSpPr>
        <p:spPr>
          <a:xfrm flipH="1">
            <a:off x="5073474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0" name="Google Shape;3740;p102"/>
          <p:cNvCxnSpPr>
            <a:stCxn id="3722" idx="3"/>
          </p:cNvCxnSpPr>
          <p:nvPr/>
        </p:nvCxnSpPr>
        <p:spPr>
          <a:xfrm flipH="1">
            <a:off x="5073532" y="50912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1" name="Google Shape;3741;p102"/>
          <p:cNvCxnSpPr>
            <a:stCxn id="3742" idx="3"/>
            <a:endCxn id="3730" idx="0"/>
          </p:cNvCxnSpPr>
          <p:nvPr/>
        </p:nvCxnSpPr>
        <p:spPr>
          <a:xfrm flipH="1">
            <a:off x="5073646" y="50912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3" name="Google Shape;3743;p102"/>
          <p:cNvCxnSpPr>
            <a:stCxn id="3718" idx="3"/>
            <a:endCxn id="3730" idx="0"/>
          </p:cNvCxnSpPr>
          <p:nvPr/>
        </p:nvCxnSpPr>
        <p:spPr>
          <a:xfrm flipH="1">
            <a:off x="5073404" y="5091280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4" name="Google Shape;3744;p102"/>
          <p:cNvCxnSpPr>
            <a:stCxn id="3734" idx="4"/>
            <a:endCxn id="3745" idx="0"/>
          </p:cNvCxnSpPr>
          <p:nvPr/>
        </p:nvCxnSpPr>
        <p:spPr>
          <a:xfrm>
            <a:off x="5696189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6" name="Google Shape;3746;p102"/>
          <p:cNvCxnSpPr>
            <a:stCxn id="3732" idx="5"/>
            <a:endCxn id="3745" idx="0"/>
          </p:cNvCxnSpPr>
          <p:nvPr/>
        </p:nvCxnSpPr>
        <p:spPr>
          <a:xfrm>
            <a:off x="5124418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7" name="Google Shape;3747;p102"/>
          <p:cNvCxnSpPr>
            <a:stCxn id="3714" idx="5"/>
            <a:endCxn id="3745" idx="0"/>
          </p:cNvCxnSpPr>
          <p:nvPr/>
        </p:nvCxnSpPr>
        <p:spPr>
          <a:xfrm>
            <a:off x="4501861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8" name="Google Shape;3748;p102"/>
          <p:cNvCxnSpPr>
            <a:stCxn id="3736" idx="3"/>
            <a:endCxn id="3745" idx="0"/>
          </p:cNvCxnSpPr>
          <p:nvPr/>
        </p:nvCxnSpPr>
        <p:spPr>
          <a:xfrm flipH="1">
            <a:off x="5696159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9" name="Google Shape;3749;p102"/>
          <p:cNvCxnSpPr>
            <a:stCxn id="3738" idx="3"/>
            <a:endCxn id="3745" idx="0"/>
          </p:cNvCxnSpPr>
          <p:nvPr/>
        </p:nvCxnSpPr>
        <p:spPr>
          <a:xfrm flipH="1">
            <a:off x="5696217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0" name="Google Shape;3750;p102"/>
          <p:cNvCxnSpPr>
            <a:stCxn id="3726" idx="3"/>
            <a:endCxn id="3745" idx="0"/>
          </p:cNvCxnSpPr>
          <p:nvPr/>
        </p:nvCxnSpPr>
        <p:spPr>
          <a:xfrm flipH="1">
            <a:off x="5695974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1" name="Google Shape;3751;p102"/>
          <p:cNvCxnSpPr>
            <a:stCxn id="3722" idx="3"/>
            <a:endCxn id="3745" idx="0"/>
          </p:cNvCxnSpPr>
          <p:nvPr/>
        </p:nvCxnSpPr>
        <p:spPr>
          <a:xfrm flipH="1">
            <a:off x="5696032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2" name="Google Shape;3752;p102"/>
          <p:cNvCxnSpPr>
            <a:stCxn id="3742" idx="3"/>
            <a:endCxn id="3745" idx="0"/>
          </p:cNvCxnSpPr>
          <p:nvPr/>
        </p:nvCxnSpPr>
        <p:spPr>
          <a:xfrm flipH="1">
            <a:off x="5696146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3" name="Google Shape;3753;p102"/>
          <p:cNvCxnSpPr>
            <a:stCxn id="3718" idx="3"/>
            <a:endCxn id="3745" idx="0"/>
          </p:cNvCxnSpPr>
          <p:nvPr/>
        </p:nvCxnSpPr>
        <p:spPr>
          <a:xfrm flipH="1">
            <a:off x="5696204" y="50912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4" name="Google Shape;3754;p102"/>
          <p:cNvCxnSpPr>
            <a:stCxn id="3718" idx="3"/>
            <a:endCxn id="3755" idx="0"/>
          </p:cNvCxnSpPr>
          <p:nvPr/>
        </p:nvCxnSpPr>
        <p:spPr>
          <a:xfrm flipH="1">
            <a:off x="6318704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6" name="Google Shape;3756;p102"/>
          <p:cNvCxnSpPr>
            <a:stCxn id="3742" idx="3"/>
            <a:endCxn id="3755" idx="0"/>
          </p:cNvCxnSpPr>
          <p:nvPr/>
        </p:nvCxnSpPr>
        <p:spPr>
          <a:xfrm flipH="1">
            <a:off x="6318646" y="50912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7" name="Google Shape;3757;p102"/>
          <p:cNvCxnSpPr>
            <a:stCxn id="3722" idx="3"/>
            <a:endCxn id="3755" idx="0"/>
          </p:cNvCxnSpPr>
          <p:nvPr/>
        </p:nvCxnSpPr>
        <p:spPr>
          <a:xfrm flipH="1">
            <a:off x="6318532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8" name="Google Shape;3758;p102"/>
          <p:cNvCxnSpPr>
            <a:stCxn id="3726" idx="3"/>
            <a:endCxn id="3755" idx="0"/>
          </p:cNvCxnSpPr>
          <p:nvPr/>
        </p:nvCxnSpPr>
        <p:spPr>
          <a:xfrm flipH="1">
            <a:off x="6318774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9" name="Google Shape;3759;p102"/>
          <p:cNvCxnSpPr>
            <a:stCxn id="3738" idx="3"/>
            <a:endCxn id="3755" idx="0"/>
          </p:cNvCxnSpPr>
          <p:nvPr/>
        </p:nvCxnSpPr>
        <p:spPr>
          <a:xfrm flipH="1">
            <a:off x="6318717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0" name="Google Shape;3760;p102"/>
          <p:cNvCxnSpPr>
            <a:stCxn id="3736" idx="4"/>
            <a:endCxn id="3755" idx="0"/>
          </p:cNvCxnSpPr>
          <p:nvPr/>
        </p:nvCxnSpPr>
        <p:spPr>
          <a:xfrm>
            <a:off x="6318746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1" name="Google Shape;3761;p102"/>
          <p:cNvCxnSpPr>
            <a:stCxn id="3734" idx="5"/>
            <a:endCxn id="3755" idx="0"/>
          </p:cNvCxnSpPr>
          <p:nvPr/>
        </p:nvCxnSpPr>
        <p:spPr>
          <a:xfrm>
            <a:off x="5746976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2" name="Google Shape;3762;p102"/>
          <p:cNvCxnSpPr>
            <a:stCxn id="3732" idx="5"/>
            <a:endCxn id="3755" idx="0"/>
          </p:cNvCxnSpPr>
          <p:nvPr/>
        </p:nvCxnSpPr>
        <p:spPr>
          <a:xfrm>
            <a:off x="5124418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3" name="Google Shape;3763;p102"/>
          <p:cNvCxnSpPr>
            <a:stCxn id="3714" idx="5"/>
            <a:endCxn id="3755" idx="0"/>
          </p:cNvCxnSpPr>
          <p:nvPr/>
        </p:nvCxnSpPr>
        <p:spPr>
          <a:xfrm>
            <a:off x="4501861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4" name="Google Shape;3764;p102"/>
          <p:cNvCxnSpPr>
            <a:stCxn id="3714" idx="4"/>
            <a:endCxn id="3765" idx="0"/>
          </p:cNvCxnSpPr>
          <p:nvPr/>
        </p:nvCxnSpPr>
        <p:spPr>
          <a:xfrm>
            <a:off x="4451074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6" name="Google Shape;3766;p102"/>
          <p:cNvCxnSpPr>
            <a:stCxn id="3732" idx="3"/>
            <a:endCxn id="3765" idx="0"/>
          </p:cNvCxnSpPr>
          <p:nvPr/>
        </p:nvCxnSpPr>
        <p:spPr>
          <a:xfrm flipH="1">
            <a:off x="4451045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7" name="Google Shape;3767;p102"/>
          <p:cNvCxnSpPr>
            <a:stCxn id="3734" idx="3"/>
            <a:endCxn id="3765" idx="0"/>
          </p:cNvCxnSpPr>
          <p:nvPr/>
        </p:nvCxnSpPr>
        <p:spPr>
          <a:xfrm flipH="1">
            <a:off x="4451102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8" name="Google Shape;3768;p102"/>
          <p:cNvCxnSpPr>
            <a:stCxn id="3736" idx="3"/>
            <a:endCxn id="3765" idx="0"/>
          </p:cNvCxnSpPr>
          <p:nvPr/>
        </p:nvCxnSpPr>
        <p:spPr>
          <a:xfrm flipH="1">
            <a:off x="4450859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9" name="Google Shape;3769;p102"/>
          <p:cNvCxnSpPr>
            <a:stCxn id="3738" idx="3"/>
            <a:endCxn id="3765" idx="0"/>
          </p:cNvCxnSpPr>
          <p:nvPr/>
        </p:nvCxnSpPr>
        <p:spPr>
          <a:xfrm flipH="1">
            <a:off x="4450917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0" name="Google Shape;3770;p102"/>
          <p:cNvCxnSpPr>
            <a:stCxn id="3726" idx="3"/>
            <a:endCxn id="3765" idx="0"/>
          </p:cNvCxnSpPr>
          <p:nvPr/>
        </p:nvCxnSpPr>
        <p:spPr>
          <a:xfrm flipH="1">
            <a:off x="4450974" y="50912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1" name="Google Shape;3771;p102"/>
          <p:cNvCxnSpPr>
            <a:stCxn id="3722" idx="3"/>
            <a:endCxn id="3765" idx="0"/>
          </p:cNvCxnSpPr>
          <p:nvPr/>
        </p:nvCxnSpPr>
        <p:spPr>
          <a:xfrm flipH="1">
            <a:off x="4451032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2" name="Google Shape;3772;p102"/>
          <p:cNvCxnSpPr>
            <a:stCxn id="3742" idx="3"/>
            <a:endCxn id="3765" idx="0"/>
          </p:cNvCxnSpPr>
          <p:nvPr/>
        </p:nvCxnSpPr>
        <p:spPr>
          <a:xfrm flipH="1">
            <a:off x="4450846" y="5091280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3" name="Google Shape;3773;p102"/>
          <p:cNvCxnSpPr>
            <a:stCxn id="3718" idx="3"/>
            <a:endCxn id="3765" idx="0"/>
          </p:cNvCxnSpPr>
          <p:nvPr/>
        </p:nvCxnSpPr>
        <p:spPr>
          <a:xfrm flipH="1">
            <a:off x="4450904" y="5091280"/>
            <a:ext cx="55524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4" name="Google Shape;3774;p102"/>
          <p:cNvCxnSpPr>
            <a:stCxn id="3738" idx="4"/>
            <a:endCxn id="3775" idx="0"/>
          </p:cNvCxnSpPr>
          <p:nvPr/>
        </p:nvCxnSpPr>
        <p:spPr>
          <a:xfrm>
            <a:off x="6941304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6" name="Google Shape;3776;p102"/>
          <p:cNvCxnSpPr>
            <a:stCxn id="3726" idx="3"/>
            <a:endCxn id="3775" idx="0"/>
          </p:cNvCxnSpPr>
          <p:nvPr/>
        </p:nvCxnSpPr>
        <p:spPr>
          <a:xfrm flipH="1">
            <a:off x="6941274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7" name="Google Shape;3777;p102"/>
          <p:cNvCxnSpPr>
            <a:stCxn id="3722" idx="3"/>
            <a:endCxn id="3775" idx="0"/>
          </p:cNvCxnSpPr>
          <p:nvPr/>
        </p:nvCxnSpPr>
        <p:spPr>
          <a:xfrm flipH="1">
            <a:off x="6941332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8" name="Google Shape;3778;p102"/>
          <p:cNvCxnSpPr>
            <a:stCxn id="3742" idx="3"/>
            <a:endCxn id="3775" idx="0"/>
          </p:cNvCxnSpPr>
          <p:nvPr/>
        </p:nvCxnSpPr>
        <p:spPr>
          <a:xfrm flipH="1">
            <a:off x="6941146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9" name="Google Shape;3779;p102"/>
          <p:cNvCxnSpPr>
            <a:stCxn id="3718" idx="3"/>
            <a:endCxn id="3775" idx="0"/>
          </p:cNvCxnSpPr>
          <p:nvPr/>
        </p:nvCxnSpPr>
        <p:spPr>
          <a:xfrm flipH="1">
            <a:off x="6941204" y="50912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0" name="Google Shape;3780;p102"/>
          <p:cNvCxnSpPr>
            <a:stCxn id="3736" idx="5"/>
            <a:endCxn id="3775" idx="0"/>
          </p:cNvCxnSpPr>
          <p:nvPr/>
        </p:nvCxnSpPr>
        <p:spPr>
          <a:xfrm>
            <a:off x="6369533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1" name="Google Shape;3781;p102"/>
          <p:cNvCxnSpPr>
            <a:stCxn id="3734" idx="5"/>
            <a:endCxn id="3775" idx="0"/>
          </p:cNvCxnSpPr>
          <p:nvPr/>
        </p:nvCxnSpPr>
        <p:spPr>
          <a:xfrm>
            <a:off x="5746976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2" name="Google Shape;3782;p102"/>
          <p:cNvCxnSpPr>
            <a:stCxn id="3732" idx="5"/>
            <a:endCxn id="3775" idx="0"/>
          </p:cNvCxnSpPr>
          <p:nvPr/>
        </p:nvCxnSpPr>
        <p:spPr>
          <a:xfrm>
            <a:off x="5124418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3" name="Google Shape;3783;p102"/>
          <p:cNvCxnSpPr>
            <a:stCxn id="3714" idx="5"/>
            <a:endCxn id="3775" idx="0"/>
          </p:cNvCxnSpPr>
          <p:nvPr/>
        </p:nvCxnSpPr>
        <p:spPr>
          <a:xfrm>
            <a:off x="4501861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4" name="Google Shape;3784;p102"/>
          <p:cNvCxnSpPr>
            <a:stCxn id="3722" idx="4"/>
            <a:endCxn id="3785" idx="0"/>
          </p:cNvCxnSpPr>
          <p:nvPr/>
        </p:nvCxnSpPr>
        <p:spPr>
          <a:xfrm>
            <a:off x="8186418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6" name="Google Shape;3786;p102"/>
          <p:cNvCxnSpPr>
            <a:stCxn id="3742" idx="3"/>
            <a:endCxn id="3785" idx="0"/>
          </p:cNvCxnSpPr>
          <p:nvPr/>
        </p:nvCxnSpPr>
        <p:spPr>
          <a:xfrm flipH="1">
            <a:off x="8186446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7" name="Google Shape;3787;p102"/>
          <p:cNvCxnSpPr>
            <a:stCxn id="3718" idx="3"/>
            <a:endCxn id="3785" idx="0"/>
          </p:cNvCxnSpPr>
          <p:nvPr/>
        </p:nvCxnSpPr>
        <p:spPr>
          <a:xfrm flipH="1">
            <a:off x="8186204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8" name="Google Shape;3788;p102"/>
          <p:cNvCxnSpPr>
            <a:stCxn id="3726" idx="5"/>
            <a:endCxn id="3785" idx="0"/>
          </p:cNvCxnSpPr>
          <p:nvPr/>
        </p:nvCxnSpPr>
        <p:spPr>
          <a:xfrm>
            <a:off x="7614648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9" name="Google Shape;3789;p102"/>
          <p:cNvCxnSpPr>
            <a:stCxn id="3738" idx="5"/>
            <a:endCxn id="3785" idx="0"/>
          </p:cNvCxnSpPr>
          <p:nvPr/>
        </p:nvCxnSpPr>
        <p:spPr>
          <a:xfrm>
            <a:off x="6992090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0" name="Google Shape;3790;p102"/>
          <p:cNvCxnSpPr>
            <a:stCxn id="3736" idx="5"/>
            <a:endCxn id="3785" idx="0"/>
          </p:cNvCxnSpPr>
          <p:nvPr/>
        </p:nvCxnSpPr>
        <p:spPr>
          <a:xfrm>
            <a:off x="6369533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1" name="Google Shape;3791;p102"/>
          <p:cNvCxnSpPr>
            <a:stCxn id="3734" idx="5"/>
            <a:endCxn id="3785" idx="0"/>
          </p:cNvCxnSpPr>
          <p:nvPr/>
        </p:nvCxnSpPr>
        <p:spPr>
          <a:xfrm>
            <a:off x="5746976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2" name="Google Shape;3792;p102"/>
          <p:cNvCxnSpPr>
            <a:stCxn id="3732" idx="5"/>
            <a:endCxn id="3785" idx="0"/>
          </p:cNvCxnSpPr>
          <p:nvPr/>
        </p:nvCxnSpPr>
        <p:spPr>
          <a:xfrm>
            <a:off x="5124418" y="50912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3" name="Google Shape;3793;p102"/>
          <p:cNvCxnSpPr>
            <a:stCxn id="3714" idx="5"/>
            <a:endCxn id="3785" idx="0"/>
          </p:cNvCxnSpPr>
          <p:nvPr/>
        </p:nvCxnSpPr>
        <p:spPr>
          <a:xfrm>
            <a:off x="4501861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4" name="Google Shape;3794;p102"/>
          <p:cNvCxnSpPr>
            <a:stCxn id="3742" idx="4"/>
            <a:endCxn id="3795" idx="0"/>
          </p:cNvCxnSpPr>
          <p:nvPr/>
        </p:nvCxnSpPr>
        <p:spPr>
          <a:xfrm>
            <a:off x="9431533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6" name="Google Shape;3796;p102"/>
          <p:cNvCxnSpPr>
            <a:stCxn id="3718" idx="3"/>
            <a:endCxn id="3795" idx="0"/>
          </p:cNvCxnSpPr>
          <p:nvPr/>
        </p:nvCxnSpPr>
        <p:spPr>
          <a:xfrm flipH="1">
            <a:off x="9431504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7" name="Google Shape;3797;p102"/>
          <p:cNvCxnSpPr>
            <a:stCxn id="3722" idx="5"/>
            <a:endCxn id="3795" idx="0"/>
          </p:cNvCxnSpPr>
          <p:nvPr/>
        </p:nvCxnSpPr>
        <p:spPr>
          <a:xfrm>
            <a:off x="8237205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8" name="Google Shape;3798;p102"/>
          <p:cNvCxnSpPr>
            <a:stCxn id="3726" idx="5"/>
            <a:endCxn id="3795" idx="0"/>
          </p:cNvCxnSpPr>
          <p:nvPr/>
        </p:nvCxnSpPr>
        <p:spPr>
          <a:xfrm>
            <a:off x="7614648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9" name="Google Shape;3799;p102"/>
          <p:cNvCxnSpPr>
            <a:stCxn id="3738" idx="5"/>
            <a:endCxn id="3795" idx="0"/>
          </p:cNvCxnSpPr>
          <p:nvPr/>
        </p:nvCxnSpPr>
        <p:spPr>
          <a:xfrm>
            <a:off x="6992090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0" name="Google Shape;3800;p102"/>
          <p:cNvCxnSpPr>
            <a:stCxn id="3736" idx="5"/>
            <a:endCxn id="3795" idx="0"/>
          </p:cNvCxnSpPr>
          <p:nvPr/>
        </p:nvCxnSpPr>
        <p:spPr>
          <a:xfrm>
            <a:off x="6369533" y="50912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1" name="Google Shape;3801;p102"/>
          <p:cNvCxnSpPr>
            <a:stCxn id="3734" idx="5"/>
            <a:endCxn id="3795" idx="0"/>
          </p:cNvCxnSpPr>
          <p:nvPr/>
        </p:nvCxnSpPr>
        <p:spPr>
          <a:xfrm>
            <a:off x="5746976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2" name="Google Shape;3802;p102"/>
          <p:cNvCxnSpPr>
            <a:stCxn id="3732" idx="5"/>
            <a:endCxn id="3795" idx="0"/>
          </p:cNvCxnSpPr>
          <p:nvPr/>
        </p:nvCxnSpPr>
        <p:spPr>
          <a:xfrm>
            <a:off x="5124418" y="50912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3" name="Google Shape;3803;p102"/>
          <p:cNvCxnSpPr>
            <a:stCxn id="3714" idx="5"/>
            <a:endCxn id="3795" idx="0"/>
          </p:cNvCxnSpPr>
          <p:nvPr/>
        </p:nvCxnSpPr>
        <p:spPr>
          <a:xfrm>
            <a:off x="4501861" y="5091280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4" name="Google Shape;3804;p102"/>
          <p:cNvCxnSpPr>
            <a:stCxn id="3726" idx="4"/>
            <a:endCxn id="3805" idx="0"/>
          </p:cNvCxnSpPr>
          <p:nvPr/>
        </p:nvCxnSpPr>
        <p:spPr>
          <a:xfrm>
            <a:off x="7563861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6" name="Google Shape;3806;p102"/>
          <p:cNvCxnSpPr>
            <a:stCxn id="3722" idx="3"/>
            <a:endCxn id="3805" idx="0"/>
          </p:cNvCxnSpPr>
          <p:nvPr/>
        </p:nvCxnSpPr>
        <p:spPr>
          <a:xfrm flipH="1">
            <a:off x="7563832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7" name="Google Shape;3807;p102"/>
          <p:cNvCxnSpPr>
            <a:stCxn id="3742" idx="3"/>
            <a:endCxn id="3805" idx="0"/>
          </p:cNvCxnSpPr>
          <p:nvPr/>
        </p:nvCxnSpPr>
        <p:spPr>
          <a:xfrm flipH="1">
            <a:off x="7563646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8" name="Google Shape;3808;p102"/>
          <p:cNvCxnSpPr>
            <a:stCxn id="3718" idx="3"/>
            <a:endCxn id="3805" idx="0"/>
          </p:cNvCxnSpPr>
          <p:nvPr/>
        </p:nvCxnSpPr>
        <p:spPr>
          <a:xfrm flipH="1">
            <a:off x="7563704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9" name="Google Shape;3809;p102"/>
          <p:cNvCxnSpPr>
            <a:stCxn id="3738" idx="5"/>
            <a:endCxn id="3805" idx="0"/>
          </p:cNvCxnSpPr>
          <p:nvPr/>
        </p:nvCxnSpPr>
        <p:spPr>
          <a:xfrm>
            <a:off x="6992090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0" name="Google Shape;3810;p102"/>
          <p:cNvCxnSpPr>
            <a:stCxn id="3736" idx="5"/>
            <a:endCxn id="3805" idx="0"/>
          </p:cNvCxnSpPr>
          <p:nvPr/>
        </p:nvCxnSpPr>
        <p:spPr>
          <a:xfrm>
            <a:off x="6369533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1" name="Google Shape;3811;p102"/>
          <p:cNvCxnSpPr>
            <a:stCxn id="3734" idx="5"/>
            <a:endCxn id="3805" idx="0"/>
          </p:cNvCxnSpPr>
          <p:nvPr/>
        </p:nvCxnSpPr>
        <p:spPr>
          <a:xfrm>
            <a:off x="5746976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2" name="Google Shape;3812;p102"/>
          <p:cNvCxnSpPr>
            <a:stCxn id="3732" idx="5"/>
            <a:endCxn id="3805" idx="0"/>
          </p:cNvCxnSpPr>
          <p:nvPr/>
        </p:nvCxnSpPr>
        <p:spPr>
          <a:xfrm>
            <a:off x="5124418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3" name="Google Shape;3813;p102"/>
          <p:cNvCxnSpPr>
            <a:stCxn id="3714" idx="5"/>
            <a:endCxn id="3805" idx="0"/>
          </p:cNvCxnSpPr>
          <p:nvPr/>
        </p:nvCxnSpPr>
        <p:spPr>
          <a:xfrm>
            <a:off x="4501861" y="50912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4" name="Google Shape;3814;p102"/>
          <p:cNvCxnSpPr>
            <a:stCxn id="3718" idx="4"/>
            <a:endCxn id="3815" idx="0"/>
          </p:cNvCxnSpPr>
          <p:nvPr/>
        </p:nvCxnSpPr>
        <p:spPr>
          <a:xfrm>
            <a:off x="10054090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6" name="Google Shape;3816;p102"/>
          <p:cNvCxnSpPr>
            <a:stCxn id="3742" idx="5"/>
            <a:endCxn id="3815" idx="0"/>
          </p:cNvCxnSpPr>
          <p:nvPr/>
        </p:nvCxnSpPr>
        <p:spPr>
          <a:xfrm>
            <a:off x="9482320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7" name="Google Shape;3817;p102"/>
          <p:cNvCxnSpPr>
            <a:stCxn id="3722" idx="5"/>
            <a:endCxn id="3815" idx="0"/>
          </p:cNvCxnSpPr>
          <p:nvPr/>
        </p:nvCxnSpPr>
        <p:spPr>
          <a:xfrm>
            <a:off x="8237205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8" name="Google Shape;3818;p102"/>
          <p:cNvCxnSpPr>
            <a:stCxn id="3726" idx="5"/>
            <a:endCxn id="3815" idx="0"/>
          </p:cNvCxnSpPr>
          <p:nvPr/>
        </p:nvCxnSpPr>
        <p:spPr>
          <a:xfrm>
            <a:off x="7614648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9" name="Google Shape;3819;p102"/>
          <p:cNvCxnSpPr>
            <a:stCxn id="3738" idx="5"/>
            <a:endCxn id="3815" idx="0"/>
          </p:cNvCxnSpPr>
          <p:nvPr/>
        </p:nvCxnSpPr>
        <p:spPr>
          <a:xfrm>
            <a:off x="6992090" y="50912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0" name="Google Shape;3820;p102"/>
          <p:cNvCxnSpPr>
            <a:stCxn id="3736" idx="5"/>
            <a:endCxn id="3815" idx="0"/>
          </p:cNvCxnSpPr>
          <p:nvPr/>
        </p:nvCxnSpPr>
        <p:spPr>
          <a:xfrm>
            <a:off x="6369533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1" name="Google Shape;3821;p102"/>
          <p:cNvCxnSpPr>
            <a:stCxn id="3734" idx="5"/>
            <a:endCxn id="3815" idx="0"/>
          </p:cNvCxnSpPr>
          <p:nvPr/>
        </p:nvCxnSpPr>
        <p:spPr>
          <a:xfrm>
            <a:off x="5746976" y="50912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2" name="Google Shape;3822;p102"/>
          <p:cNvCxnSpPr>
            <a:stCxn id="3732" idx="5"/>
            <a:endCxn id="3815" idx="0"/>
          </p:cNvCxnSpPr>
          <p:nvPr/>
        </p:nvCxnSpPr>
        <p:spPr>
          <a:xfrm>
            <a:off x="5124418" y="5091280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3" name="Google Shape;3823;p102"/>
          <p:cNvCxnSpPr>
            <a:stCxn id="3714" idx="5"/>
            <a:endCxn id="3815" idx="0"/>
          </p:cNvCxnSpPr>
          <p:nvPr/>
        </p:nvCxnSpPr>
        <p:spPr>
          <a:xfrm>
            <a:off x="4501861" y="5091280"/>
            <a:ext cx="555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24" name="Google Shape;3824;p102"/>
          <p:cNvSpPr/>
          <p:nvPr/>
        </p:nvSpPr>
        <p:spPr>
          <a:xfrm>
            <a:off x="4335600" y="3012031"/>
            <a:ext cx="230700" cy="4344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5" name="Google Shape;3825;p102"/>
          <p:cNvSpPr txBox="1"/>
          <p:nvPr/>
        </p:nvSpPr>
        <p:spPr>
          <a:xfrm>
            <a:off x="8666398" y="3490371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sp>
        <p:nvSpPr>
          <p:cNvPr id="3826" name="Google Shape;3826;p102"/>
          <p:cNvSpPr/>
          <p:nvPr/>
        </p:nvSpPr>
        <p:spPr>
          <a:xfrm>
            <a:off x="4206509" y="2810740"/>
            <a:ext cx="524100" cy="1470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7" name="Google Shape;3827;p102"/>
          <p:cNvSpPr/>
          <p:nvPr/>
        </p:nvSpPr>
        <p:spPr>
          <a:xfrm>
            <a:off x="4299940" y="2428638"/>
            <a:ext cx="337500" cy="337500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28" name="Google Shape;3828;p102"/>
          <p:cNvCxnSpPr>
            <a:stCxn id="3724" idx="5"/>
            <a:endCxn id="3732" idx="1"/>
          </p:cNvCxnSpPr>
          <p:nvPr/>
        </p:nvCxnSpPr>
        <p:spPr>
          <a:xfrm>
            <a:off x="4501860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9" name="Google Shape;3829;p102"/>
          <p:cNvCxnSpPr>
            <a:stCxn id="3720" idx="4"/>
            <a:endCxn id="3732" idx="0"/>
          </p:cNvCxnSpPr>
          <p:nvPr/>
        </p:nvCxnSpPr>
        <p:spPr>
          <a:xfrm>
            <a:off x="5073631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0" name="Google Shape;3830;p102"/>
          <p:cNvCxnSpPr>
            <a:stCxn id="3728" idx="3"/>
            <a:endCxn id="3732" idx="7"/>
          </p:cNvCxnSpPr>
          <p:nvPr/>
        </p:nvCxnSpPr>
        <p:spPr>
          <a:xfrm flipH="1">
            <a:off x="5124301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1" name="Google Shape;3831;p102"/>
          <p:cNvCxnSpPr>
            <a:stCxn id="3717" idx="3"/>
            <a:endCxn id="3732" idx="7"/>
          </p:cNvCxnSpPr>
          <p:nvPr/>
        </p:nvCxnSpPr>
        <p:spPr>
          <a:xfrm flipH="1">
            <a:off x="5124359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2" name="Google Shape;3832;p102"/>
          <p:cNvCxnSpPr>
            <a:stCxn id="3833" idx="3"/>
            <a:endCxn id="3732" idx="7"/>
          </p:cNvCxnSpPr>
          <p:nvPr/>
        </p:nvCxnSpPr>
        <p:spPr>
          <a:xfrm flipH="1">
            <a:off x="5124416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4" name="Google Shape;3834;p102"/>
          <p:cNvCxnSpPr>
            <a:stCxn id="3835" idx="3"/>
            <a:endCxn id="3732" idx="7"/>
          </p:cNvCxnSpPr>
          <p:nvPr/>
        </p:nvCxnSpPr>
        <p:spPr>
          <a:xfrm flipH="1">
            <a:off x="5124474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6" name="Google Shape;3836;p102"/>
          <p:cNvCxnSpPr>
            <a:stCxn id="3837" idx="3"/>
            <a:endCxn id="3732" idx="7"/>
          </p:cNvCxnSpPr>
          <p:nvPr/>
        </p:nvCxnSpPr>
        <p:spPr>
          <a:xfrm flipH="1">
            <a:off x="5124531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8" name="Google Shape;3838;p102"/>
          <p:cNvCxnSpPr>
            <a:stCxn id="3713" idx="3"/>
            <a:endCxn id="3732" idx="7"/>
          </p:cNvCxnSpPr>
          <p:nvPr/>
        </p:nvCxnSpPr>
        <p:spPr>
          <a:xfrm flipH="1">
            <a:off x="5124346" y="46340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9" name="Google Shape;3839;p102"/>
          <p:cNvCxnSpPr>
            <a:stCxn id="3840" idx="3"/>
            <a:endCxn id="3732" idx="7"/>
          </p:cNvCxnSpPr>
          <p:nvPr/>
        </p:nvCxnSpPr>
        <p:spPr>
          <a:xfrm flipH="1">
            <a:off x="5124403" y="46340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1" name="Google Shape;3841;p102"/>
          <p:cNvCxnSpPr>
            <a:stCxn id="3728" idx="4"/>
            <a:endCxn id="3734" idx="0"/>
          </p:cNvCxnSpPr>
          <p:nvPr/>
        </p:nvCxnSpPr>
        <p:spPr>
          <a:xfrm>
            <a:off x="5696188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2" name="Google Shape;3842;p102"/>
          <p:cNvCxnSpPr>
            <a:stCxn id="3720" idx="5"/>
            <a:endCxn id="3734" idx="1"/>
          </p:cNvCxnSpPr>
          <p:nvPr/>
        </p:nvCxnSpPr>
        <p:spPr>
          <a:xfrm>
            <a:off x="5124417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3" name="Google Shape;3843;p102"/>
          <p:cNvCxnSpPr>
            <a:endCxn id="3734" idx="1"/>
          </p:cNvCxnSpPr>
          <p:nvPr/>
        </p:nvCxnSpPr>
        <p:spPr>
          <a:xfrm>
            <a:off x="4501802" y="4633907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4" name="Google Shape;3844;p102"/>
          <p:cNvCxnSpPr>
            <a:stCxn id="3717" idx="3"/>
            <a:endCxn id="3734" idx="7"/>
          </p:cNvCxnSpPr>
          <p:nvPr/>
        </p:nvCxnSpPr>
        <p:spPr>
          <a:xfrm flipH="1">
            <a:off x="5746859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5" name="Google Shape;3845;p102"/>
          <p:cNvCxnSpPr>
            <a:stCxn id="3833" idx="3"/>
            <a:endCxn id="3734" idx="7"/>
          </p:cNvCxnSpPr>
          <p:nvPr/>
        </p:nvCxnSpPr>
        <p:spPr>
          <a:xfrm flipH="1">
            <a:off x="5746916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6" name="Google Shape;3846;p102"/>
          <p:cNvCxnSpPr>
            <a:stCxn id="3835" idx="3"/>
            <a:endCxn id="3734" idx="7"/>
          </p:cNvCxnSpPr>
          <p:nvPr/>
        </p:nvCxnSpPr>
        <p:spPr>
          <a:xfrm flipH="1">
            <a:off x="5746974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7" name="Google Shape;3847;p102"/>
          <p:cNvCxnSpPr>
            <a:stCxn id="3837" idx="3"/>
            <a:endCxn id="3734" idx="7"/>
          </p:cNvCxnSpPr>
          <p:nvPr/>
        </p:nvCxnSpPr>
        <p:spPr>
          <a:xfrm flipH="1">
            <a:off x="5747031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8" name="Google Shape;3848;p102"/>
          <p:cNvCxnSpPr>
            <a:stCxn id="3713" idx="3"/>
            <a:endCxn id="3734" idx="7"/>
          </p:cNvCxnSpPr>
          <p:nvPr/>
        </p:nvCxnSpPr>
        <p:spPr>
          <a:xfrm flipH="1">
            <a:off x="5746846" y="46340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9" name="Google Shape;3849;p102"/>
          <p:cNvCxnSpPr>
            <a:stCxn id="3840" idx="3"/>
            <a:endCxn id="3734" idx="7"/>
          </p:cNvCxnSpPr>
          <p:nvPr/>
        </p:nvCxnSpPr>
        <p:spPr>
          <a:xfrm flipH="1">
            <a:off x="5746903" y="46340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0" name="Google Shape;3850;p102"/>
          <p:cNvCxnSpPr>
            <a:stCxn id="3840" idx="3"/>
            <a:endCxn id="3736" idx="7"/>
          </p:cNvCxnSpPr>
          <p:nvPr/>
        </p:nvCxnSpPr>
        <p:spPr>
          <a:xfrm flipH="1">
            <a:off x="6369403" y="46340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1" name="Google Shape;3851;p102"/>
          <p:cNvCxnSpPr>
            <a:stCxn id="3713" idx="3"/>
            <a:endCxn id="3736" idx="7"/>
          </p:cNvCxnSpPr>
          <p:nvPr/>
        </p:nvCxnSpPr>
        <p:spPr>
          <a:xfrm flipH="1">
            <a:off x="6369646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2" name="Google Shape;3852;p102"/>
          <p:cNvCxnSpPr>
            <a:stCxn id="3837" idx="3"/>
            <a:endCxn id="3736" idx="7"/>
          </p:cNvCxnSpPr>
          <p:nvPr/>
        </p:nvCxnSpPr>
        <p:spPr>
          <a:xfrm flipH="1">
            <a:off x="6369531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3" name="Google Shape;3853;p102"/>
          <p:cNvCxnSpPr>
            <a:stCxn id="3835" idx="3"/>
            <a:endCxn id="3736" idx="7"/>
          </p:cNvCxnSpPr>
          <p:nvPr/>
        </p:nvCxnSpPr>
        <p:spPr>
          <a:xfrm flipH="1">
            <a:off x="6369474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4" name="Google Shape;3854;p102"/>
          <p:cNvCxnSpPr>
            <a:stCxn id="3833" idx="3"/>
            <a:endCxn id="3736" idx="7"/>
          </p:cNvCxnSpPr>
          <p:nvPr/>
        </p:nvCxnSpPr>
        <p:spPr>
          <a:xfrm flipH="1">
            <a:off x="6369416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5" name="Google Shape;3855;p102"/>
          <p:cNvCxnSpPr>
            <a:stCxn id="3717" idx="4"/>
            <a:endCxn id="3736" idx="0"/>
          </p:cNvCxnSpPr>
          <p:nvPr/>
        </p:nvCxnSpPr>
        <p:spPr>
          <a:xfrm>
            <a:off x="6318746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6" name="Google Shape;3856;p102"/>
          <p:cNvCxnSpPr>
            <a:stCxn id="3728" idx="5"/>
            <a:endCxn id="3736" idx="1"/>
          </p:cNvCxnSpPr>
          <p:nvPr/>
        </p:nvCxnSpPr>
        <p:spPr>
          <a:xfrm>
            <a:off x="5746975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7" name="Google Shape;3857;p102"/>
          <p:cNvCxnSpPr>
            <a:stCxn id="3720" idx="5"/>
            <a:endCxn id="3736" idx="1"/>
          </p:cNvCxnSpPr>
          <p:nvPr/>
        </p:nvCxnSpPr>
        <p:spPr>
          <a:xfrm>
            <a:off x="5124417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8" name="Google Shape;3858;p102"/>
          <p:cNvCxnSpPr>
            <a:stCxn id="3724" idx="5"/>
            <a:endCxn id="3736" idx="1"/>
          </p:cNvCxnSpPr>
          <p:nvPr/>
        </p:nvCxnSpPr>
        <p:spPr>
          <a:xfrm>
            <a:off x="4501860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9" name="Google Shape;3859;p102"/>
          <p:cNvCxnSpPr>
            <a:stCxn id="3724" idx="4"/>
            <a:endCxn id="3714" idx="0"/>
          </p:cNvCxnSpPr>
          <p:nvPr/>
        </p:nvCxnSpPr>
        <p:spPr>
          <a:xfrm>
            <a:off x="4451073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0" name="Google Shape;3860;p102"/>
          <p:cNvCxnSpPr>
            <a:stCxn id="3720" idx="3"/>
            <a:endCxn id="3714" idx="7"/>
          </p:cNvCxnSpPr>
          <p:nvPr/>
        </p:nvCxnSpPr>
        <p:spPr>
          <a:xfrm flipH="1">
            <a:off x="4501744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1" name="Google Shape;3861;p102"/>
          <p:cNvCxnSpPr>
            <a:stCxn id="3728" idx="3"/>
            <a:endCxn id="3714" idx="7"/>
          </p:cNvCxnSpPr>
          <p:nvPr/>
        </p:nvCxnSpPr>
        <p:spPr>
          <a:xfrm flipH="1">
            <a:off x="4501801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2" name="Google Shape;3862;p102"/>
          <p:cNvCxnSpPr>
            <a:stCxn id="3717" idx="3"/>
            <a:endCxn id="3714" idx="7"/>
          </p:cNvCxnSpPr>
          <p:nvPr/>
        </p:nvCxnSpPr>
        <p:spPr>
          <a:xfrm flipH="1">
            <a:off x="4501859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3" name="Google Shape;3863;p102"/>
          <p:cNvCxnSpPr>
            <a:stCxn id="3833" idx="3"/>
            <a:endCxn id="3714" idx="7"/>
          </p:cNvCxnSpPr>
          <p:nvPr/>
        </p:nvCxnSpPr>
        <p:spPr>
          <a:xfrm flipH="1">
            <a:off x="4501916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4" name="Google Shape;3864;p102"/>
          <p:cNvCxnSpPr>
            <a:stCxn id="3835" idx="3"/>
            <a:endCxn id="3714" idx="7"/>
          </p:cNvCxnSpPr>
          <p:nvPr/>
        </p:nvCxnSpPr>
        <p:spPr>
          <a:xfrm flipH="1">
            <a:off x="4501974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5" name="Google Shape;3865;p102"/>
          <p:cNvCxnSpPr>
            <a:stCxn id="3837" idx="3"/>
          </p:cNvCxnSpPr>
          <p:nvPr/>
        </p:nvCxnSpPr>
        <p:spPr>
          <a:xfrm flipH="1">
            <a:off x="4501731" y="4634057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6" name="Google Shape;3866;p102"/>
          <p:cNvCxnSpPr>
            <a:stCxn id="3833" idx="4"/>
            <a:endCxn id="3738" idx="0"/>
          </p:cNvCxnSpPr>
          <p:nvPr/>
        </p:nvCxnSpPr>
        <p:spPr>
          <a:xfrm>
            <a:off x="6941303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7" name="Google Shape;3867;p102"/>
          <p:cNvCxnSpPr>
            <a:stCxn id="3835" idx="3"/>
            <a:endCxn id="3738" idx="7"/>
          </p:cNvCxnSpPr>
          <p:nvPr/>
        </p:nvCxnSpPr>
        <p:spPr>
          <a:xfrm flipH="1">
            <a:off x="6991974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8" name="Google Shape;3868;p102"/>
          <p:cNvCxnSpPr>
            <a:stCxn id="3837" idx="3"/>
            <a:endCxn id="3738" idx="7"/>
          </p:cNvCxnSpPr>
          <p:nvPr/>
        </p:nvCxnSpPr>
        <p:spPr>
          <a:xfrm flipH="1">
            <a:off x="6992031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9" name="Google Shape;3869;p102"/>
          <p:cNvCxnSpPr>
            <a:stCxn id="3713" idx="3"/>
            <a:endCxn id="3738" idx="7"/>
          </p:cNvCxnSpPr>
          <p:nvPr/>
        </p:nvCxnSpPr>
        <p:spPr>
          <a:xfrm flipH="1">
            <a:off x="6992146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0" name="Google Shape;3870;p102"/>
          <p:cNvCxnSpPr>
            <a:stCxn id="3840" idx="3"/>
            <a:endCxn id="3738" idx="7"/>
          </p:cNvCxnSpPr>
          <p:nvPr/>
        </p:nvCxnSpPr>
        <p:spPr>
          <a:xfrm flipH="1">
            <a:off x="6992203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1" name="Google Shape;3871;p102"/>
          <p:cNvCxnSpPr>
            <a:stCxn id="3717" idx="5"/>
            <a:endCxn id="3738" idx="1"/>
          </p:cNvCxnSpPr>
          <p:nvPr/>
        </p:nvCxnSpPr>
        <p:spPr>
          <a:xfrm>
            <a:off x="6369532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2" name="Google Shape;3872;p102"/>
          <p:cNvCxnSpPr>
            <a:stCxn id="3728" idx="5"/>
            <a:endCxn id="3738" idx="1"/>
          </p:cNvCxnSpPr>
          <p:nvPr/>
        </p:nvCxnSpPr>
        <p:spPr>
          <a:xfrm>
            <a:off x="5746975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3" name="Google Shape;3873;p102"/>
          <p:cNvCxnSpPr>
            <a:stCxn id="3720" idx="5"/>
            <a:endCxn id="3738" idx="1"/>
          </p:cNvCxnSpPr>
          <p:nvPr/>
        </p:nvCxnSpPr>
        <p:spPr>
          <a:xfrm>
            <a:off x="5124417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4" name="Google Shape;3874;p102"/>
          <p:cNvCxnSpPr>
            <a:stCxn id="3724" idx="5"/>
            <a:endCxn id="3738" idx="1"/>
          </p:cNvCxnSpPr>
          <p:nvPr/>
        </p:nvCxnSpPr>
        <p:spPr>
          <a:xfrm>
            <a:off x="4501860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5" name="Google Shape;3875;p102"/>
          <p:cNvCxnSpPr>
            <a:stCxn id="3837" idx="4"/>
            <a:endCxn id="3722" idx="0"/>
          </p:cNvCxnSpPr>
          <p:nvPr/>
        </p:nvCxnSpPr>
        <p:spPr>
          <a:xfrm>
            <a:off x="8186418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6" name="Google Shape;3876;p102"/>
          <p:cNvCxnSpPr>
            <a:stCxn id="3713" idx="3"/>
            <a:endCxn id="3722" idx="7"/>
          </p:cNvCxnSpPr>
          <p:nvPr/>
        </p:nvCxnSpPr>
        <p:spPr>
          <a:xfrm flipH="1">
            <a:off x="8237146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7" name="Google Shape;3877;p102"/>
          <p:cNvCxnSpPr>
            <a:stCxn id="3840" idx="3"/>
            <a:endCxn id="3722" idx="7"/>
          </p:cNvCxnSpPr>
          <p:nvPr/>
        </p:nvCxnSpPr>
        <p:spPr>
          <a:xfrm flipH="1">
            <a:off x="8237203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8" name="Google Shape;3878;p102"/>
          <p:cNvCxnSpPr>
            <a:stCxn id="3835" idx="5"/>
            <a:endCxn id="3722" idx="1"/>
          </p:cNvCxnSpPr>
          <p:nvPr/>
        </p:nvCxnSpPr>
        <p:spPr>
          <a:xfrm>
            <a:off x="7614647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9" name="Google Shape;3879;p102"/>
          <p:cNvCxnSpPr>
            <a:stCxn id="3833" idx="5"/>
            <a:endCxn id="3722" idx="1"/>
          </p:cNvCxnSpPr>
          <p:nvPr/>
        </p:nvCxnSpPr>
        <p:spPr>
          <a:xfrm>
            <a:off x="6992090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0" name="Google Shape;3880;p102"/>
          <p:cNvCxnSpPr>
            <a:stCxn id="3717" idx="5"/>
          </p:cNvCxnSpPr>
          <p:nvPr/>
        </p:nvCxnSpPr>
        <p:spPr>
          <a:xfrm>
            <a:off x="6369532" y="4634057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1" name="Google Shape;3881;p102"/>
          <p:cNvCxnSpPr>
            <a:stCxn id="3728" idx="5"/>
          </p:cNvCxnSpPr>
          <p:nvPr/>
        </p:nvCxnSpPr>
        <p:spPr>
          <a:xfrm>
            <a:off x="5746975" y="4634057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2" name="Google Shape;3882;p102"/>
          <p:cNvCxnSpPr>
            <a:stCxn id="3720" idx="5"/>
            <a:endCxn id="3722" idx="1"/>
          </p:cNvCxnSpPr>
          <p:nvPr/>
        </p:nvCxnSpPr>
        <p:spPr>
          <a:xfrm>
            <a:off x="5124417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3" name="Google Shape;3883;p102"/>
          <p:cNvCxnSpPr>
            <a:stCxn id="3713" idx="4"/>
            <a:endCxn id="3742" idx="0"/>
          </p:cNvCxnSpPr>
          <p:nvPr/>
        </p:nvCxnSpPr>
        <p:spPr>
          <a:xfrm>
            <a:off x="9431532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4" name="Google Shape;3884;p102"/>
          <p:cNvCxnSpPr>
            <a:stCxn id="3840" idx="3"/>
            <a:endCxn id="3742" idx="7"/>
          </p:cNvCxnSpPr>
          <p:nvPr/>
        </p:nvCxnSpPr>
        <p:spPr>
          <a:xfrm flipH="1">
            <a:off x="9482203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5" name="Google Shape;3885;p102"/>
          <p:cNvCxnSpPr>
            <a:stCxn id="3837" idx="5"/>
          </p:cNvCxnSpPr>
          <p:nvPr/>
        </p:nvCxnSpPr>
        <p:spPr>
          <a:xfrm>
            <a:off x="8237205" y="4634057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6" name="Google Shape;3886;p102"/>
          <p:cNvCxnSpPr>
            <a:stCxn id="3835" idx="5"/>
          </p:cNvCxnSpPr>
          <p:nvPr/>
        </p:nvCxnSpPr>
        <p:spPr>
          <a:xfrm>
            <a:off x="7614647" y="4634057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7" name="Google Shape;3887;p102"/>
          <p:cNvCxnSpPr>
            <a:stCxn id="3833" idx="5"/>
            <a:endCxn id="3742" idx="1"/>
          </p:cNvCxnSpPr>
          <p:nvPr/>
        </p:nvCxnSpPr>
        <p:spPr>
          <a:xfrm>
            <a:off x="6992090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8" name="Google Shape;3888;p102"/>
          <p:cNvCxnSpPr>
            <a:stCxn id="3717" idx="5"/>
            <a:endCxn id="3742" idx="1"/>
          </p:cNvCxnSpPr>
          <p:nvPr/>
        </p:nvCxnSpPr>
        <p:spPr>
          <a:xfrm>
            <a:off x="6369532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9" name="Google Shape;3889;p102"/>
          <p:cNvCxnSpPr>
            <a:stCxn id="3728" idx="5"/>
            <a:endCxn id="3742" idx="1"/>
          </p:cNvCxnSpPr>
          <p:nvPr/>
        </p:nvCxnSpPr>
        <p:spPr>
          <a:xfrm>
            <a:off x="5746975" y="46340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0" name="Google Shape;3890;p102"/>
          <p:cNvCxnSpPr>
            <a:stCxn id="3720" idx="5"/>
            <a:endCxn id="3742" idx="1"/>
          </p:cNvCxnSpPr>
          <p:nvPr/>
        </p:nvCxnSpPr>
        <p:spPr>
          <a:xfrm>
            <a:off x="5124417" y="46340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1" name="Google Shape;3891;p102"/>
          <p:cNvCxnSpPr>
            <a:endCxn id="3742" idx="1"/>
          </p:cNvCxnSpPr>
          <p:nvPr/>
        </p:nvCxnSpPr>
        <p:spPr>
          <a:xfrm>
            <a:off x="4501846" y="4633907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2" name="Google Shape;3892;p102"/>
          <p:cNvCxnSpPr>
            <a:stCxn id="3835" idx="4"/>
            <a:endCxn id="3726" idx="0"/>
          </p:cNvCxnSpPr>
          <p:nvPr/>
        </p:nvCxnSpPr>
        <p:spPr>
          <a:xfrm>
            <a:off x="7563860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3" name="Google Shape;3893;p102"/>
          <p:cNvCxnSpPr>
            <a:stCxn id="3837" idx="3"/>
            <a:endCxn id="3726" idx="7"/>
          </p:cNvCxnSpPr>
          <p:nvPr/>
        </p:nvCxnSpPr>
        <p:spPr>
          <a:xfrm flipH="1">
            <a:off x="7614531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4" name="Google Shape;3894;p102"/>
          <p:cNvCxnSpPr>
            <a:stCxn id="3713" idx="3"/>
            <a:endCxn id="3726" idx="7"/>
          </p:cNvCxnSpPr>
          <p:nvPr/>
        </p:nvCxnSpPr>
        <p:spPr>
          <a:xfrm flipH="1">
            <a:off x="7614646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5" name="Google Shape;3895;p102"/>
          <p:cNvCxnSpPr>
            <a:stCxn id="3840" idx="3"/>
            <a:endCxn id="3726" idx="7"/>
          </p:cNvCxnSpPr>
          <p:nvPr/>
        </p:nvCxnSpPr>
        <p:spPr>
          <a:xfrm flipH="1">
            <a:off x="7614703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6" name="Google Shape;3896;p102"/>
          <p:cNvCxnSpPr>
            <a:stCxn id="3833" idx="5"/>
            <a:endCxn id="3726" idx="1"/>
          </p:cNvCxnSpPr>
          <p:nvPr/>
        </p:nvCxnSpPr>
        <p:spPr>
          <a:xfrm>
            <a:off x="6992090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7" name="Google Shape;3897;p102"/>
          <p:cNvCxnSpPr>
            <a:stCxn id="3717" idx="5"/>
            <a:endCxn id="3726" idx="1"/>
          </p:cNvCxnSpPr>
          <p:nvPr/>
        </p:nvCxnSpPr>
        <p:spPr>
          <a:xfrm>
            <a:off x="6369532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8" name="Google Shape;3898;p102"/>
          <p:cNvCxnSpPr>
            <a:stCxn id="3728" idx="5"/>
            <a:endCxn id="3726" idx="1"/>
          </p:cNvCxnSpPr>
          <p:nvPr/>
        </p:nvCxnSpPr>
        <p:spPr>
          <a:xfrm>
            <a:off x="5746975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9" name="Google Shape;3899;p102"/>
          <p:cNvCxnSpPr>
            <a:stCxn id="3720" idx="5"/>
            <a:endCxn id="3726" idx="1"/>
          </p:cNvCxnSpPr>
          <p:nvPr/>
        </p:nvCxnSpPr>
        <p:spPr>
          <a:xfrm>
            <a:off x="5124417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00" name="Google Shape;3900;p102"/>
          <p:cNvCxnSpPr>
            <a:stCxn id="3840" idx="4"/>
            <a:endCxn id="3718" idx="0"/>
          </p:cNvCxnSpPr>
          <p:nvPr/>
        </p:nvCxnSpPr>
        <p:spPr>
          <a:xfrm>
            <a:off x="10054090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01" name="Google Shape;3901;p102"/>
          <p:cNvGrpSpPr/>
          <p:nvPr/>
        </p:nvGrpSpPr>
        <p:grpSpPr>
          <a:xfrm>
            <a:off x="4188860" y="3490322"/>
            <a:ext cx="524268" cy="2820701"/>
            <a:chOff x="2373345" y="2288592"/>
            <a:chExt cx="731400" cy="3935130"/>
          </a:xfrm>
        </p:grpSpPr>
        <p:sp>
          <p:nvSpPr>
            <p:cNvPr id="3765" name="Google Shape;3765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4" name="Google Shape;3904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714" name="Google Shape;3714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4" name="Google Shape;3724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8" name="Google Shape;3628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5" name="Google Shape;3905;p102"/>
          <p:cNvGrpSpPr/>
          <p:nvPr/>
        </p:nvGrpSpPr>
        <p:grpSpPr>
          <a:xfrm>
            <a:off x="4811417" y="3490322"/>
            <a:ext cx="524268" cy="2820701"/>
            <a:chOff x="2373345" y="2288592"/>
            <a:chExt cx="731400" cy="3935130"/>
          </a:xfrm>
        </p:grpSpPr>
        <p:sp>
          <p:nvSpPr>
            <p:cNvPr id="3730" name="Google Shape;3730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8" name="Google Shape;3908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732" name="Google Shape;3732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0" name="Google Shape;3720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19" name="Google Shape;3619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9" name="Google Shape;3909;p102"/>
          <p:cNvGrpSpPr/>
          <p:nvPr/>
        </p:nvGrpSpPr>
        <p:grpSpPr>
          <a:xfrm>
            <a:off x="5433975" y="3490322"/>
            <a:ext cx="524268" cy="2820701"/>
            <a:chOff x="2373345" y="2288592"/>
            <a:chExt cx="731400" cy="3935130"/>
          </a:xfrm>
        </p:grpSpPr>
        <p:sp>
          <p:nvSpPr>
            <p:cNvPr id="3745" name="Google Shape;3745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2" name="Google Shape;3912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734" name="Google Shape;3734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0" name="Google Shape;3630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3" name="Google Shape;3913;p102"/>
          <p:cNvGrpSpPr/>
          <p:nvPr/>
        </p:nvGrpSpPr>
        <p:grpSpPr>
          <a:xfrm>
            <a:off x="6056532" y="3490322"/>
            <a:ext cx="524268" cy="2820701"/>
            <a:chOff x="2373345" y="2288592"/>
            <a:chExt cx="731400" cy="3935130"/>
          </a:xfrm>
        </p:grpSpPr>
        <p:sp>
          <p:nvSpPr>
            <p:cNvPr id="3755" name="Google Shape;3755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6" name="Google Shape;3916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736" name="Google Shape;3736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6" name="Google Shape;3626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102"/>
          <p:cNvGrpSpPr/>
          <p:nvPr/>
        </p:nvGrpSpPr>
        <p:grpSpPr>
          <a:xfrm>
            <a:off x="6679089" y="3490322"/>
            <a:ext cx="524268" cy="2820701"/>
            <a:chOff x="2373345" y="2288592"/>
            <a:chExt cx="731400" cy="3935130"/>
          </a:xfrm>
        </p:grpSpPr>
        <p:sp>
          <p:nvSpPr>
            <p:cNvPr id="3775" name="Google Shape;3775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0" name="Google Shape;3920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738" name="Google Shape;3738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3" name="Google Shape;3833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4" name="Google Shape;3624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1" name="Google Shape;3921;p102"/>
          <p:cNvGrpSpPr/>
          <p:nvPr/>
        </p:nvGrpSpPr>
        <p:grpSpPr>
          <a:xfrm>
            <a:off x="7301647" y="3490322"/>
            <a:ext cx="524268" cy="2820701"/>
            <a:chOff x="2373345" y="2288592"/>
            <a:chExt cx="731400" cy="3935130"/>
          </a:xfrm>
        </p:grpSpPr>
        <p:sp>
          <p:nvSpPr>
            <p:cNvPr id="3805" name="Google Shape;3805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4" name="Google Shape;3924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726" name="Google Shape;3726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5" name="Google Shape;3835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2" name="Google Shape;3622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5" name="Google Shape;3925;p102"/>
          <p:cNvGrpSpPr/>
          <p:nvPr/>
        </p:nvGrpSpPr>
        <p:grpSpPr>
          <a:xfrm>
            <a:off x="7924204" y="3490322"/>
            <a:ext cx="524268" cy="2820701"/>
            <a:chOff x="2373345" y="2288592"/>
            <a:chExt cx="731400" cy="3935130"/>
          </a:xfrm>
        </p:grpSpPr>
        <p:sp>
          <p:nvSpPr>
            <p:cNvPr id="3785" name="Google Shape;3785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8" name="Google Shape;3928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722" name="Google Shape;3722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2" name="Google Shape;3632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9" name="Google Shape;3929;p102"/>
          <p:cNvGrpSpPr/>
          <p:nvPr/>
        </p:nvGrpSpPr>
        <p:grpSpPr>
          <a:xfrm>
            <a:off x="9169319" y="3490322"/>
            <a:ext cx="524268" cy="2820701"/>
            <a:chOff x="2373345" y="2288592"/>
            <a:chExt cx="731400" cy="3935130"/>
          </a:xfrm>
        </p:grpSpPr>
        <p:sp>
          <p:nvSpPr>
            <p:cNvPr id="3795" name="Google Shape;3795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1" name="Google Shape;3931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2" name="Google Shape;3932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742" name="Google Shape;3742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5" name="Google Shape;3635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3" name="Google Shape;3933;p102"/>
          <p:cNvGrpSpPr/>
          <p:nvPr/>
        </p:nvGrpSpPr>
        <p:grpSpPr>
          <a:xfrm>
            <a:off x="9791876" y="3490322"/>
            <a:ext cx="524268" cy="2820701"/>
            <a:chOff x="2373345" y="2288592"/>
            <a:chExt cx="731400" cy="3935130"/>
          </a:xfrm>
        </p:grpSpPr>
        <p:sp>
          <p:nvSpPr>
            <p:cNvPr id="3815" name="Google Shape;3815;p102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02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02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02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6" name="Google Shape;3936;p102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3718" name="Google Shape;3718;p102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0" name="Google Shape;3840;p102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9" name="Google Shape;3639;p102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7" name="Google Shape;3937;p102"/>
          <p:cNvCxnSpPr>
            <a:stCxn id="3713" idx="5"/>
            <a:endCxn id="3718" idx="1"/>
          </p:cNvCxnSpPr>
          <p:nvPr/>
        </p:nvCxnSpPr>
        <p:spPr>
          <a:xfrm>
            <a:off x="9482319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38" name="Google Shape;3938;p102"/>
          <p:cNvSpPr txBox="1"/>
          <p:nvPr/>
        </p:nvSpPr>
        <p:spPr>
          <a:xfrm>
            <a:off x="8666398" y="5409448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cxnSp>
        <p:nvCxnSpPr>
          <p:cNvPr id="3939" name="Google Shape;3939;p102"/>
          <p:cNvCxnSpPr>
            <a:stCxn id="3837" idx="5"/>
            <a:endCxn id="3718" idx="1"/>
          </p:cNvCxnSpPr>
          <p:nvPr/>
        </p:nvCxnSpPr>
        <p:spPr>
          <a:xfrm>
            <a:off x="8237205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0" name="Google Shape;3940;p102"/>
          <p:cNvCxnSpPr>
            <a:stCxn id="3835" idx="5"/>
            <a:endCxn id="3718" idx="1"/>
          </p:cNvCxnSpPr>
          <p:nvPr/>
        </p:nvCxnSpPr>
        <p:spPr>
          <a:xfrm>
            <a:off x="7614647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1" name="Google Shape;3941;p102"/>
          <p:cNvCxnSpPr>
            <a:stCxn id="3833" idx="5"/>
          </p:cNvCxnSpPr>
          <p:nvPr/>
        </p:nvCxnSpPr>
        <p:spPr>
          <a:xfrm>
            <a:off x="6992090" y="4634057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2" name="Google Shape;3942;p102"/>
          <p:cNvCxnSpPr/>
          <p:nvPr/>
        </p:nvCxnSpPr>
        <p:spPr>
          <a:xfrm flipH="1">
            <a:off x="4501892" y="41803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3" name="Google Shape;3943;p102"/>
          <p:cNvCxnSpPr/>
          <p:nvPr/>
        </p:nvCxnSpPr>
        <p:spPr>
          <a:xfrm flipH="1">
            <a:off x="4501950" y="4175900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4" name="Google Shape;3944;p102"/>
          <p:cNvCxnSpPr/>
          <p:nvPr/>
        </p:nvCxnSpPr>
        <p:spPr>
          <a:xfrm>
            <a:off x="6369529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5" name="Google Shape;3945;p102"/>
          <p:cNvCxnSpPr/>
          <p:nvPr/>
        </p:nvCxnSpPr>
        <p:spPr>
          <a:xfrm>
            <a:off x="5124414" y="41803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6" name="Google Shape;3946;p102"/>
          <p:cNvCxnSpPr/>
          <p:nvPr/>
        </p:nvCxnSpPr>
        <p:spPr>
          <a:xfrm>
            <a:off x="4501856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7" name="Google Shape;3947;p102"/>
          <p:cNvCxnSpPr/>
          <p:nvPr/>
        </p:nvCxnSpPr>
        <p:spPr>
          <a:xfrm>
            <a:off x="4501857" y="4180328"/>
            <a:ext cx="5501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8" name="Google Shape;3948;p102"/>
          <p:cNvCxnSpPr/>
          <p:nvPr/>
        </p:nvCxnSpPr>
        <p:spPr>
          <a:xfrm>
            <a:off x="4501857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9" name="Google Shape;3949;p102"/>
          <p:cNvCxnSpPr/>
          <p:nvPr/>
        </p:nvCxnSpPr>
        <p:spPr>
          <a:xfrm>
            <a:off x="5746972" y="41803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0" name="Google Shape;3950;p102"/>
          <p:cNvCxnSpPr/>
          <p:nvPr/>
        </p:nvCxnSpPr>
        <p:spPr>
          <a:xfrm>
            <a:off x="4501857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1" name="Google Shape;3951;p102"/>
          <p:cNvCxnSpPr/>
          <p:nvPr/>
        </p:nvCxnSpPr>
        <p:spPr>
          <a:xfrm>
            <a:off x="5073653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2" name="Google Shape;3952;p102"/>
          <p:cNvCxnSpPr/>
          <p:nvPr/>
        </p:nvCxnSpPr>
        <p:spPr>
          <a:xfrm flipH="1">
            <a:off x="5124348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3" name="Google Shape;3953;p102"/>
          <p:cNvCxnSpPr/>
          <p:nvPr/>
        </p:nvCxnSpPr>
        <p:spPr>
          <a:xfrm flipH="1">
            <a:off x="5124405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4" name="Google Shape;3954;p102"/>
          <p:cNvCxnSpPr/>
          <p:nvPr/>
        </p:nvCxnSpPr>
        <p:spPr>
          <a:xfrm flipH="1">
            <a:off x="5124462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5" name="Google Shape;3955;p102"/>
          <p:cNvCxnSpPr/>
          <p:nvPr/>
        </p:nvCxnSpPr>
        <p:spPr>
          <a:xfrm flipH="1">
            <a:off x="5124520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6" name="Google Shape;3956;p102"/>
          <p:cNvCxnSpPr/>
          <p:nvPr/>
        </p:nvCxnSpPr>
        <p:spPr>
          <a:xfrm flipH="1">
            <a:off x="5124577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7" name="Google Shape;3957;p102"/>
          <p:cNvCxnSpPr/>
          <p:nvPr/>
        </p:nvCxnSpPr>
        <p:spPr>
          <a:xfrm flipH="1">
            <a:off x="5124392" y="41803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8" name="Google Shape;3958;p102"/>
          <p:cNvCxnSpPr/>
          <p:nvPr/>
        </p:nvCxnSpPr>
        <p:spPr>
          <a:xfrm flipH="1">
            <a:off x="5124449" y="41803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9" name="Google Shape;3959;p102"/>
          <p:cNvCxnSpPr/>
          <p:nvPr/>
        </p:nvCxnSpPr>
        <p:spPr>
          <a:xfrm>
            <a:off x="5696210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0" name="Google Shape;3960;p102"/>
          <p:cNvCxnSpPr/>
          <p:nvPr/>
        </p:nvCxnSpPr>
        <p:spPr>
          <a:xfrm>
            <a:off x="5124414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1" name="Google Shape;3961;p102"/>
          <p:cNvCxnSpPr/>
          <p:nvPr/>
        </p:nvCxnSpPr>
        <p:spPr>
          <a:xfrm>
            <a:off x="4501856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2" name="Google Shape;3962;p102"/>
          <p:cNvCxnSpPr/>
          <p:nvPr/>
        </p:nvCxnSpPr>
        <p:spPr>
          <a:xfrm flipH="1">
            <a:off x="5746905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3" name="Google Shape;3963;p102"/>
          <p:cNvCxnSpPr/>
          <p:nvPr/>
        </p:nvCxnSpPr>
        <p:spPr>
          <a:xfrm flipH="1">
            <a:off x="5746962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4" name="Google Shape;3964;p102"/>
          <p:cNvCxnSpPr/>
          <p:nvPr/>
        </p:nvCxnSpPr>
        <p:spPr>
          <a:xfrm flipH="1">
            <a:off x="5747020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5" name="Google Shape;3965;p102"/>
          <p:cNvCxnSpPr/>
          <p:nvPr/>
        </p:nvCxnSpPr>
        <p:spPr>
          <a:xfrm flipH="1">
            <a:off x="5747077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6" name="Google Shape;3966;p102"/>
          <p:cNvCxnSpPr/>
          <p:nvPr/>
        </p:nvCxnSpPr>
        <p:spPr>
          <a:xfrm flipH="1">
            <a:off x="5746892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7" name="Google Shape;3967;p102"/>
          <p:cNvCxnSpPr/>
          <p:nvPr/>
        </p:nvCxnSpPr>
        <p:spPr>
          <a:xfrm flipH="1">
            <a:off x="5746949" y="41803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8" name="Google Shape;3968;p102"/>
          <p:cNvCxnSpPr/>
          <p:nvPr/>
        </p:nvCxnSpPr>
        <p:spPr>
          <a:xfrm flipH="1">
            <a:off x="6369449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9" name="Google Shape;3969;p102"/>
          <p:cNvCxnSpPr/>
          <p:nvPr/>
        </p:nvCxnSpPr>
        <p:spPr>
          <a:xfrm flipH="1">
            <a:off x="6369692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0" name="Google Shape;3970;p102"/>
          <p:cNvCxnSpPr/>
          <p:nvPr/>
        </p:nvCxnSpPr>
        <p:spPr>
          <a:xfrm flipH="1">
            <a:off x="6369577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1" name="Google Shape;3971;p102"/>
          <p:cNvCxnSpPr/>
          <p:nvPr/>
        </p:nvCxnSpPr>
        <p:spPr>
          <a:xfrm flipH="1">
            <a:off x="6369520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2" name="Google Shape;3972;p102"/>
          <p:cNvCxnSpPr/>
          <p:nvPr/>
        </p:nvCxnSpPr>
        <p:spPr>
          <a:xfrm flipH="1">
            <a:off x="6369462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3" name="Google Shape;3973;p102"/>
          <p:cNvCxnSpPr/>
          <p:nvPr/>
        </p:nvCxnSpPr>
        <p:spPr>
          <a:xfrm>
            <a:off x="6318767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4" name="Google Shape;3974;p102"/>
          <p:cNvCxnSpPr/>
          <p:nvPr/>
        </p:nvCxnSpPr>
        <p:spPr>
          <a:xfrm>
            <a:off x="5746972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5" name="Google Shape;3975;p102"/>
          <p:cNvCxnSpPr/>
          <p:nvPr/>
        </p:nvCxnSpPr>
        <p:spPr>
          <a:xfrm>
            <a:off x="5124414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6" name="Google Shape;3976;p102"/>
          <p:cNvCxnSpPr/>
          <p:nvPr/>
        </p:nvCxnSpPr>
        <p:spPr>
          <a:xfrm>
            <a:off x="4501857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7" name="Google Shape;3977;p102"/>
          <p:cNvCxnSpPr/>
          <p:nvPr/>
        </p:nvCxnSpPr>
        <p:spPr>
          <a:xfrm>
            <a:off x="4451095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8" name="Google Shape;3978;p102"/>
          <p:cNvCxnSpPr/>
          <p:nvPr/>
        </p:nvCxnSpPr>
        <p:spPr>
          <a:xfrm flipH="1">
            <a:off x="4501790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9" name="Google Shape;3979;p102"/>
          <p:cNvCxnSpPr/>
          <p:nvPr/>
        </p:nvCxnSpPr>
        <p:spPr>
          <a:xfrm flipH="1">
            <a:off x="4501848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0" name="Google Shape;3980;p102"/>
          <p:cNvCxnSpPr/>
          <p:nvPr/>
        </p:nvCxnSpPr>
        <p:spPr>
          <a:xfrm flipH="1">
            <a:off x="4501905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1" name="Google Shape;3981;p102"/>
          <p:cNvCxnSpPr/>
          <p:nvPr/>
        </p:nvCxnSpPr>
        <p:spPr>
          <a:xfrm flipH="1">
            <a:off x="4501962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2" name="Google Shape;3982;p102"/>
          <p:cNvCxnSpPr/>
          <p:nvPr/>
        </p:nvCxnSpPr>
        <p:spPr>
          <a:xfrm flipH="1">
            <a:off x="4502020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3" name="Google Shape;3983;p102"/>
          <p:cNvCxnSpPr/>
          <p:nvPr/>
        </p:nvCxnSpPr>
        <p:spPr>
          <a:xfrm flipH="1">
            <a:off x="4501777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4" name="Google Shape;3984;p102"/>
          <p:cNvCxnSpPr/>
          <p:nvPr/>
        </p:nvCxnSpPr>
        <p:spPr>
          <a:xfrm>
            <a:off x="6941325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5" name="Google Shape;3985;p102"/>
          <p:cNvCxnSpPr/>
          <p:nvPr/>
        </p:nvCxnSpPr>
        <p:spPr>
          <a:xfrm flipH="1">
            <a:off x="6992020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6" name="Google Shape;3986;p102"/>
          <p:cNvCxnSpPr/>
          <p:nvPr/>
        </p:nvCxnSpPr>
        <p:spPr>
          <a:xfrm flipH="1">
            <a:off x="6992077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7" name="Google Shape;3987;p102"/>
          <p:cNvCxnSpPr/>
          <p:nvPr/>
        </p:nvCxnSpPr>
        <p:spPr>
          <a:xfrm flipH="1">
            <a:off x="6992192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8" name="Google Shape;3988;p102"/>
          <p:cNvCxnSpPr/>
          <p:nvPr/>
        </p:nvCxnSpPr>
        <p:spPr>
          <a:xfrm flipH="1">
            <a:off x="6992249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9" name="Google Shape;3989;p102"/>
          <p:cNvCxnSpPr/>
          <p:nvPr/>
        </p:nvCxnSpPr>
        <p:spPr>
          <a:xfrm>
            <a:off x="6369529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0" name="Google Shape;3990;p102"/>
          <p:cNvCxnSpPr/>
          <p:nvPr/>
        </p:nvCxnSpPr>
        <p:spPr>
          <a:xfrm>
            <a:off x="5746972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1" name="Google Shape;3991;p102"/>
          <p:cNvCxnSpPr/>
          <p:nvPr/>
        </p:nvCxnSpPr>
        <p:spPr>
          <a:xfrm>
            <a:off x="5124414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2" name="Google Shape;3992;p102"/>
          <p:cNvCxnSpPr/>
          <p:nvPr/>
        </p:nvCxnSpPr>
        <p:spPr>
          <a:xfrm>
            <a:off x="4501857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3" name="Google Shape;3993;p102"/>
          <p:cNvCxnSpPr/>
          <p:nvPr/>
        </p:nvCxnSpPr>
        <p:spPr>
          <a:xfrm>
            <a:off x="8186440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4" name="Google Shape;3994;p102"/>
          <p:cNvCxnSpPr/>
          <p:nvPr/>
        </p:nvCxnSpPr>
        <p:spPr>
          <a:xfrm flipH="1">
            <a:off x="8237192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5" name="Google Shape;3995;p102"/>
          <p:cNvCxnSpPr/>
          <p:nvPr/>
        </p:nvCxnSpPr>
        <p:spPr>
          <a:xfrm flipH="1">
            <a:off x="8237249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6" name="Google Shape;3996;p102"/>
          <p:cNvCxnSpPr/>
          <p:nvPr/>
        </p:nvCxnSpPr>
        <p:spPr>
          <a:xfrm>
            <a:off x="7614644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7" name="Google Shape;3997;p102"/>
          <p:cNvCxnSpPr/>
          <p:nvPr/>
        </p:nvCxnSpPr>
        <p:spPr>
          <a:xfrm>
            <a:off x="6992087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8" name="Google Shape;3998;p102"/>
          <p:cNvCxnSpPr/>
          <p:nvPr/>
        </p:nvCxnSpPr>
        <p:spPr>
          <a:xfrm>
            <a:off x="6369529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9" name="Google Shape;3999;p102"/>
          <p:cNvCxnSpPr/>
          <p:nvPr/>
        </p:nvCxnSpPr>
        <p:spPr>
          <a:xfrm>
            <a:off x="5746972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0" name="Google Shape;4000;p102"/>
          <p:cNvCxnSpPr/>
          <p:nvPr/>
        </p:nvCxnSpPr>
        <p:spPr>
          <a:xfrm>
            <a:off x="5124414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1" name="Google Shape;4001;p102"/>
          <p:cNvCxnSpPr/>
          <p:nvPr/>
        </p:nvCxnSpPr>
        <p:spPr>
          <a:xfrm>
            <a:off x="9431554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2" name="Google Shape;4002;p102"/>
          <p:cNvCxnSpPr/>
          <p:nvPr/>
        </p:nvCxnSpPr>
        <p:spPr>
          <a:xfrm flipH="1">
            <a:off x="9482249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3" name="Google Shape;4003;p102"/>
          <p:cNvCxnSpPr/>
          <p:nvPr/>
        </p:nvCxnSpPr>
        <p:spPr>
          <a:xfrm>
            <a:off x="8237201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4" name="Google Shape;4004;p102"/>
          <p:cNvCxnSpPr/>
          <p:nvPr/>
        </p:nvCxnSpPr>
        <p:spPr>
          <a:xfrm>
            <a:off x="7614644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5" name="Google Shape;4005;p102"/>
          <p:cNvCxnSpPr/>
          <p:nvPr/>
        </p:nvCxnSpPr>
        <p:spPr>
          <a:xfrm>
            <a:off x="6992087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6" name="Google Shape;4006;p102"/>
          <p:cNvCxnSpPr/>
          <p:nvPr/>
        </p:nvCxnSpPr>
        <p:spPr>
          <a:xfrm>
            <a:off x="6369529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7" name="Google Shape;4007;p102"/>
          <p:cNvCxnSpPr/>
          <p:nvPr/>
        </p:nvCxnSpPr>
        <p:spPr>
          <a:xfrm>
            <a:off x="5746972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8" name="Google Shape;4008;p102"/>
          <p:cNvCxnSpPr/>
          <p:nvPr/>
        </p:nvCxnSpPr>
        <p:spPr>
          <a:xfrm>
            <a:off x="5124414" y="41803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9" name="Google Shape;4009;p102"/>
          <p:cNvCxnSpPr/>
          <p:nvPr/>
        </p:nvCxnSpPr>
        <p:spPr>
          <a:xfrm>
            <a:off x="4501856" y="41803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0" name="Google Shape;4010;p102"/>
          <p:cNvCxnSpPr/>
          <p:nvPr/>
        </p:nvCxnSpPr>
        <p:spPr>
          <a:xfrm>
            <a:off x="7563882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1" name="Google Shape;4011;p102"/>
          <p:cNvCxnSpPr/>
          <p:nvPr/>
        </p:nvCxnSpPr>
        <p:spPr>
          <a:xfrm flipH="1">
            <a:off x="7614577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2" name="Google Shape;4012;p102"/>
          <p:cNvCxnSpPr/>
          <p:nvPr/>
        </p:nvCxnSpPr>
        <p:spPr>
          <a:xfrm flipH="1">
            <a:off x="7614692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3" name="Google Shape;4013;p102"/>
          <p:cNvCxnSpPr/>
          <p:nvPr/>
        </p:nvCxnSpPr>
        <p:spPr>
          <a:xfrm flipH="1">
            <a:off x="7614749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4" name="Google Shape;4014;p102"/>
          <p:cNvCxnSpPr/>
          <p:nvPr/>
        </p:nvCxnSpPr>
        <p:spPr>
          <a:xfrm>
            <a:off x="6992087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5" name="Google Shape;4015;p102"/>
          <p:cNvCxnSpPr/>
          <p:nvPr/>
        </p:nvCxnSpPr>
        <p:spPr>
          <a:xfrm>
            <a:off x="6369529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6" name="Google Shape;4016;p102"/>
          <p:cNvCxnSpPr/>
          <p:nvPr/>
        </p:nvCxnSpPr>
        <p:spPr>
          <a:xfrm>
            <a:off x="5746972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7" name="Google Shape;4017;p102"/>
          <p:cNvCxnSpPr/>
          <p:nvPr/>
        </p:nvCxnSpPr>
        <p:spPr>
          <a:xfrm>
            <a:off x="5124414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8" name="Google Shape;4018;p102"/>
          <p:cNvCxnSpPr/>
          <p:nvPr/>
        </p:nvCxnSpPr>
        <p:spPr>
          <a:xfrm>
            <a:off x="10054112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9" name="Google Shape;4019;p102"/>
          <p:cNvCxnSpPr/>
          <p:nvPr/>
        </p:nvCxnSpPr>
        <p:spPr>
          <a:xfrm>
            <a:off x="9482316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0" name="Google Shape;4020;p102"/>
          <p:cNvCxnSpPr/>
          <p:nvPr/>
        </p:nvCxnSpPr>
        <p:spPr>
          <a:xfrm>
            <a:off x="8237201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1" name="Google Shape;4021;p102"/>
          <p:cNvCxnSpPr/>
          <p:nvPr/>
        </p:nvCxnSpPr>
        <p:spPr>
          <a:xfrm>
            <a:off x="7614644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2" name="Google Shape;4022;p102"/>
          <p:cNvCxnSpPr/>
          <p:nvPr/>
        </p:nvCxnSpPr>
        <p:spPr>
          <a:xfrm>
            <a:off x="6992087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3" name="Google Shape;4023;p102"/>
          <p:cNvCxnSpPr>
            <a:stCxn id="3619" idx="0"/>
            <a:endCxn id="3694" idx="2"/>
          </p:cNvCxnSpPr>
          <p:nvPr/>
        </p:nvCxnSpPr>
        <p:spPr>
          <a:xfrm rot="10800000">
            <a:off x="5073631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4" name="Google Shape;4024;p102"/>
          <p:cNvCxnSpPr>
            <a:stCxn id="3630" idx="0"/>
            <a:endCxn id="3688" idx="2"/>
          </p:cNvCxnSpPr>
          <p:nvPr/>
        </p:nvCxnSpPr>
        <p:spPr>
          <a:xfrm rot="10800000">
            <a:off x="5696188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5" name="Google Shape;4025;p102"/>
          <p:cNvCxnSpPr>
            <a:stCxn id="3626" idx="1"/>
            <a:endCxn id="3688" idx="2"/>
          </p:cNvCxnSpPr>
          <p:nvPr/>
        </p:nvCxnSpPr>
        <p:spPr>
          <a:xfrm rot="10800000">
            <a:off x="5696159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6" name="Google Shape;4026;p102"/>
          <p:cNvCxnSpPr>
            <a:stCxn id="3628" idx="0"/>
            <a:endCxn id="3705" idx="2"/>
          </p:cNvCxnSpPr>
          <p:nvPr/>
        </p:nvCxnSpPr>
        <p:spPr>
          <a:xfrm rot="10800000">
            <a:off x="4451073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7" name="Google Shape;4027;p102"/>
          <p:cNvCxnSpPr>
            <a:stCxn id="3632" idx="1"/>
            <a:endCxn id="3705" idx="2"/>
          </p:cNvCxnSpPr>
          <p:nvPr/>
        </p:nvCxnSpPr>
        <p:spPr>
          <a:xfrm rot="10800000">
            <a:off x="4451031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28" name="Google Shape;4028;p102"/>
          <p:cNvSpPr txBox="1"/>
          <p:nvPr/>
        </p:nvSpPr>
        <p:spPr>
          <a:xfrm>
            <a:off x="2529750" y="2375780"/>
            <a:ext cx="521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9" name="Google Shape;4029;p102"/>
          <p:cNvSpPr txBox="1"/>
          <p:nvPr/>
        </p:nvSpPr>
        <p:spPr>
          <a:xfrm>
            <a:off x="3367950" y="2375780"/>
            <a:ext cx="521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0" name="Google Shape;4030;p102"/>
          <p:cNvSpPr txBox="1"/>
          <p:nvPr/>
        </p:nvSpPr>
        <p:spPr>
          <a:xfrm>
            <a:off x="4282350" y="2375780"/>
            <a:ext cx="521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1" name="Google Shape;4031;p102"/>
          <p:cNvSpPr/>
          <p:nvPr/>
        </p:nvSpPr>
        <p:spPr>
          <a:xfrm rot="-5400000">
            <a:off x="3266424" y="1838174"/>
            <a:ext cx="5406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102"/>
          <p:cNvSpPr/>
          <p:nvPr/>
        </p:nvSpPr>
        <p:spPr>
          <a:xfrm>
            <a:off x="2229525" y="2337825"/>
            <a:ext cx="2627700" cy="65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102"/>
          <p:cNvSpPr txBox="1"/>
          <p:nvPr/>
        </p:nvSpPr>
        <p:spPr>
          <a:xfrm>
            <a:off x="2229725" y="1289425"/>
            <a:ext cx="26277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Document Score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4" name="Google Shape;4034;p102"/>
          <p:cNvSpPr txBox="1">
            <a:spLocks noGrp="1"/>
          </p:cNvSpPr>
          <p:nvPr>
            <p:ph type="title" idx="4294967295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Approach #1: Score Aggregation</a:t>
            </a:r>
            <a:endParaRPr/>
          </a:p>
        </p:txBody>
      </p:sp>
      <p:sp>
        <p:nvSpPr>
          <p:cNvPr id="4035" name="Google Shape;4035;p102"/>
          <p:cNvSpPr txBox="1"/>
          <p:nvPr/>
        </p:nvSpPr>
        <p:spPr>
          <a:xfrm>
            <a:off x="5196750" y="1265675"/>
            <a:ext cx="66660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Over 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passage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scores. </a:t>
            </a:r>
            <a:r>
              <a:rPr lang="en-US" sz="1600" i="1">
                <a:latin typeface="Calibri"/>
                <a:ea typeface="Calibri"/>
                <a:cs typeface="Calibri"/>
                <a:sym typeface="Calibri"/>
              </a:rPr>
              <a:t>Dai, Callan. Deeper Text Understanding for IR with Contextual Neural Language Modeling. SIGIR 2019.</a:t>
            </a:r>
            <a:endParaRPr sz="16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Over 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sentence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scores. </a:t>
            </a:r>
            <a:r>
              <a:rPr lang="en-US" sz="1600" i="1">
                <a:latin typeface="Calibri"/>
                <a:ea typeface="Calibri"/>
                <a:cs typeface="Calibri"/>
                <a:sym typeface="Calibri"/>
              </a:rPr>
              <a:t>Yilmaz, Yang, Zhang, Lin. Cross-Domain Modeling of Sentence-Level Evidence for Document Retrieval. EMNLP '19.</a:t>
            </a:r>
            <a:endParaRPr sz="1600" i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59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p103"/>
          <p:cNvSpPr/>
          <p:nvPr/>
        </p:nvSpPr>
        <p:spPr>
          <a:xfrm>
            <a:off x="2235500" y="3145405"/>
            <a:ext cx="6518400" cy="25113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2" name="Google Shape;4042;p103"/>
          <p:cNvCxnSpPr>
            <a:stCxn id="4043" idx="7"/>
            <a:endCxn id="4044" idx="2"/>
          </p:cNvCxnSpPr>
          <p:nvPr/>
        </p:nvCxnSpPr>
        <p:spPr>
          <a:xfrm rot="10800000" flipH="1">
            <a:off x="3371817" y="3589561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45" name="Google Shape;4045;p103"/>
          <p:cNvCxnSpPr>
            <a:stCxn id="4046" idx="7"/>
            <a:endCxn id="4044" idx="2"/>
          </p:cNvCxnSpPr>
          <p:nvPr/>
        </p:nvCxnSpPr>
        <p:spPr>
          <a:xfrm rot="10800000" flipH="1">
            <a:off x="5862047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47" name="Google Shape;4047;p103"/>
          <p:cNvCxnSpPr>
            <a:stCxn id="4048" idx="7"/>
            <a:endCxn id="4044" idx="2"/>
          </p:cNvCxnSpPr>
          <p:nvPr/>
        </p:nvCxnSpPr>
        <p:spPr>
          <a:xfrm rot="10800000" flipH="1">
            <a:off x="5239490" y="35895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49" name="Google Shape;4049;p103"/>
          <p:cNvCxnSpPr>
            <a:stCxn id="4050" idx="7"/>
            <a:endCxn id="4044" idx="2"/>
          </p:cNvCxnSpPr>
          <p:nvPr/>
        </p:nvCxnSpPr>
        <p:spPr>
          <a:xfrm rot="10800000" flipH="1">
            <a:off x="4616932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51" name="Google Shape;4051;p103"/>
          <p:cNvCxnSpPr>
            <a:stCxn id="4052" idx="7"/>
            <a:endCxn id="4044" idx="2"/>
          </p:cNvCxnSpPr>
          <p:nvPr/>
        </p:nvCxnSpPr>
        <p:spPr>
          <a:xfrm rot="10800000" flipH="1">
            <a:off x="2749260" y="3589561"/>
            <a:ext cx="555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53" name="Google Shape;4053;p103"/>
          <p:cNvCxnSpPr>
            <a:stCxn id="4054" idx="7"/>
            <a:endCxn id="4044" idx="2"/>
          </p:cNvCxnSpPr>
          <p:nvPr/>
        </p:nvCxnSpPr>
        <p:spPr>
          <a:xfrm rot="10800000" flipH="1">
            <a:off x="3994375" y="35895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55" name="Google Shape;4055;p103"/>
          <p:cNvCxnSpPr>
            <a:stCxn id="4056" idx="7"/>
            <a:endCxn id="4044" idx="2"/>
          </p:cNvCxnSpPr>
          <p:nvPr/>
        </p:nvCxnSpPr>
        <p:spPr>
          <a:xfrm rot="10800000" flipH="1">
            <a:off x="6484605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57" name="Google Shape;4057;p103"/>
          <p:cNvCxnSpPr>
            <a:endCxn id="4044" idx="2"/>
          </p:cNvCxnSpPr>
          <p:nvPr/>
        </p:nvCxnSpPr>
        <p:spPr>
          <a:xfrm rot="10800000">
            <a:off x="8301410" y="3589443"/>
            <a:ext cx="0" cy="230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58" name="Google Shape;4058;p103"/>
          <p:cNvCxnSpPr>
            <a:stCxn id="4059" idx="7"/>
            <a:endCxn id="4044" idx="2"/>
          </p:cNvCxnSpPr>
          <p:nvPr/>
        </p:nvCxnSpPr>
        <p:spPr>
          <a:xfrm rot="10800000" flipH="1">
            <a:off x="7729719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0" name="Google Shape;4060;p103"/>
          <p:cNvCxnSpPr>
            <a:stCxn id="4059" idx="0"/>
            <a:endCxn id="4061" idx="2"/>
          </p:cNvCxnSpPr>
          <p:nvPr/>
        </p:nvCxnSpPr>
        <p:spPr>
          <a:xfrm rot="10800000">
            <a:off x="7678932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2" name="Google Shape;4062;p103"/>
          <p:cNvCxnSpPr>
            <a:stCxn id="4063" idx="1"/>
            <a:endCxn id="4061" idx="2"/>
          </p:cNvCxnSpPr>
          <p:nvPr/>
        </p:nvCxnSpPr>
        <p:spPr>
          <a:xfrm rot="10800000">
            <a:off x="7678903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4" name="Google Shape;4064;p103"/>
          <p:cNvCxnSpPr>
            <a:stCxn id="4043" idx="7"/>
            <a:endCxn id="4061" idx="2"/>
          </p:cNvCxnSpPr>
          <p:nvPr/>
        </p:nvCxnSpPr>
        <p:spPr>
          <a:xfrm rot="10800000" flipH="1">
            <a:off x="3371817" y="35895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5" name="Google Shape;4065;p103"/>
          <p:cNvCxnSpPr>
            <a:stCxn id="4056" idx="7"/>
            <a:endCxn id="4061" idx="2"/>
          </p:cNvCxnSpPr>
          <p:nvPr/>
        </p:nvCxnSpPr>
        <p:spPr>
          <a:xfrm rot="10800000" flipH="1">
            <a:off x="6484605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6" name="Google Shape;4066;p103"/>
          <p:cNvCxnSpPr>
            <a:stCxn id="4046" idx="7"/>
            <a:endCxn id="4061" idx="2"/>
          </p:cNvCxnSpPr>
          <p:nvPr/>
        </p:nvCxnSpPr>
        <p:spPr>
          <a:xfrm rot="10800000" flipH="1">
            <a:off x="5862047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7" name="Google Shape;4067;p103"/>
          <p:cNvCxnSpPr>
            <a:stCxn id="4048" idx="7"/>
            <a:endCxn id="4061" idx="2"/>
          </p:cNvCxnSpPr>
          <p:nvPr/>
        </p:nvCxnSpPr>
        <p:spPr>
          <a:xfrm rot="10800000" flipH="1">
            <a:off x="5239490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8" name="Google Shape;4068;p103"/>
          <p:cNvCxnSpPr>
            <a:stCxn id="4050" idx="7"/>
            <a:endCxn id="4061" idx="2"/>
          </p:cNvCxnSpPr>
          <p:nvPr/>
        </p:nvCxnSpPr>
        <p:spPr>
          <a:xfrm rot="10800000" flipH="1">
            <a:off x="4616932" y="35895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9" name="Google Shape;4069;p103"/>
          <p:cNvCxnSpPr>
            <a:stCxn id="4054" idx="7"/>
            <a:endCxn id="4061" idx="2"/>
          </p:cNvCxnSpPr>
          <p:nvPr/>
        </p:nvCxnSpPr>
        <p:spPr>
          <a:xfrm rot="10800000" flipH="1">
            <a:off x="3994375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0" name="Google Shape;4070;p103"/>
          <p:cNvCxnSpPr>
            <a:stCxn id="4052" idx="7"/>
            <a:endCxn id="4061" idx="2"/>
          </p:cNvCxnSpPr>
          <p:nvPr/>
        </p:nvCxnSpPr>
        <p:spPr>
          <a:xfrm rot="10800000" flipH="1">
            <a:off x="2749260" y="3589561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1" name="Google Shape;4071;p103"/>
          <p:cNvCxnSpPr>
            <a:stCxn id="4063" idx="1"/>
            <a:endCxn id="4072" idx="2"/>
          </p:cNvCxnSpPr>
          <p:nvPr/>
        </p:nvCxnSpPr>
        <p:spPr>
          <a:xfrm rot="10800000">
            <a:off x="6433603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3" name="Google Shape;4073;p103"/>
          <p:cNvCxnSpPr>
            <a:stCxn id="4059" idx="1"/>
            <a:endCxn id="4072" idx="2"/>
          </p:cNvCxnSpPr>
          <p:nvPr/>
        </p:nvCxnSpPr>
        <p:spPr>
          <a:xfrm rot="10800000">
            <a:off x="6433846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4" name="Google Shape;4074;p103"/>
          <p:cNvCxnSpPr>
            <a:stCxn id="4043" idx="7"/>
            <a:endCxn id="4072" idx="2"/>
          </p:cNvCxnSpPr>
          <p:nvPr/>
        </p:nvCxnSpPr>
        <p:spPr>
          <a:xfrm rot="10800000" flipH="1">
            <a:off x="3371817" y="35895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5" name="Google Shape;4075;p103"/>
          <p:cNvCxnSpPr>
            <a:endCxn id="4072" idx="2"/>
          </p:cNvCxnSpPr>
          <p:nvPr/>
        </p:nvCxnSpPr>
        <p:spPr>
          <a:xfrm rot="10800000" flipH="1">
            <a:off x="2749138" y="3589443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6" name="Google Shape;4076;p103"/>
          <p:cNvCxnSpPr>
            <a:endCxn id="4072" idx="2"/>
          </p:cNvCxnSpPr>
          <p:nvPr/>
        </p:nvCxnSpPr>
        <p:spPr>
          <a:xfrm rot="10800000" flipH="1">
            <a:off x="4616938" y="3589443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7" name="Google Shape;4077;p103"/>
          <p:cNvCxnSpPr>
            <a:stCxn id="4048" idx="7"/>
            <a:endCxn id="4072" idx="2"/>
          </p:cNvCxnSpPr>
          <p:nvPr/>
        </p:nvCxnSpPr>
        <p:spPr>
          <a:xfrm rot="10800000" flipH="1">
            <a:off x="5239490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8" name="Google Shape;4078;p103"/>
          <p:cNvCxnSpPr>
            <a:stCxn id="4046" idx="7"/>
            <a:endCxn id="4072" idx="2"/>
          </p:cNvCxnSpPr>
          <p:nvPr/>
        </p:nvCxnSpPr>
        <p:spPr>
          <a:xfrm rot="10800000" flipH="1">
            <a:off x="5862047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9" name="Google Shape;4079;p103"/>
          <p:cNvCxnSpPr>
            <a:stCxn id="4054" idx="7"/>
            <a:endCxn id="4072" idx="2"/>
          </p:cNvCxnSpPr>
          <p:nvPr/>
        </p:nvCxnSpPr>
        <p:spPr>
          <a:xfrm rot="10800000" flipH="1">
            <a:off x="3994375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0" name="Google Shape;4080;p103"/>
          <p:cNvCxnSpPr>
            <a:stCxn id="4056" idx="1"/>
            <a:endCxn id="4081" idx="2"/>
          </p:cNvCxnSpPr>
          <p:nvPr/>
        </p:nvCxnSpPr>
        <p:spPr>
          <a:xfrm rot="10800000">
            <a:off x="5811231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2" name="Google Shape;4082;p103"/>
          <p:cNvCxnSpPr>
            <a:stCxn id="4059" idx="1"/>
            <a:endCxn id="4081" idx="2"/>
          </p:cNvCxnSpPr>
          <p:nvPr/>
        </p:nvCxnSpPr>
        <p:spPr>
          <a:xfrm rot="10800000">
            <a:off x="5811046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3" name="Google Shape;4083;p103"/>
          <p:cNvCxnSpPr>
            <a:stCxn id="4063" idx="1"/>
            <a:endCxn id="4081" idx="2"/>
          </p:cNvCxnSpPr>
          <p:nvPr/>
        </p:nvCxnSpPr>
        <p:spPr>
          <a:xfrm rot="10800000">
            <a:off x="5811103" y="35895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4" name="Google Shape;4084;p103"/>
          <p:cNvCxnSpPr>
            <a:stCxn id="4043" idx="7"/>
            <a:endCxn id="4081" idx="2"/>
          </p:cNvCxnSpPr>
          <p:nvPr/>
        </p:nvCxnSpPr>
        <p:spPr>
          <a:xfrm rot="10800000" flipH="1">
            <a:off x="3371817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5" name="Google Shape;4085;p103"/>
          <p:cNvCxnSpPr>
            <a:stCxn id="4052" idx="7"/>
            <a:endCxn id="4081" idx="2"/>
          </p:cNvCxnSpPr>
          <p:nvPr/>
        </p:nvCxnSpPr>
        <p:spPr>
          <a:xfrm rot="10800000" flipH="1">
            <a:off x="2749260" y="35895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6" name="Google Shape;4086;p103"/>
          <p:cNvCxnSpPr>
            <a:stCxn id="4050" idx="7"/>
            <a:endCxn id="4081" idx="2"/>
          </p:cNvCxnSpPr>
          <p:nvPr/>
        </p:nvCxnSpPr>
        <p:spPr>
          <a:xfrm rot="10800000" flipH="1">
            <a:off x="4616932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7" name="Google Shape;4087;p103"/>
          <p:cNvCxnSpPr>
            <a:stCxn id="4054" idx="7"/>
            <a:endCxn id="4081" idx="2"/>
          </p:cNvCxnSpPr>
          <p:nvPr/>
        </p:nvCxnSpPr>
        <p:spPr>
          <a:xfrm rot="10800000" flipH="1">
            <a:off x="3994375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8" name="Google Shape;4088;p103"/>
          <p:cNvCxnSpPr>
            <a:endCxn id="4081" idx="2"/>
          </p:cNvCxnSpPr>
          <p:nvPr/>
        </p:nvCxnSpPr>
        <p:spPr>
          <a:xfrm rot="10800000" flipH="1">
            <a:off x="5239381" y="3589443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9" name="Google Shape;4089;p103"/>
          <p:cNvCxnSpPr>
            <a:stCxn id="4056" idx="0"/>
            <a:endCxn id="4072" idx="2"/>
          </p:cNvCxnSpPr>
          <p:nvPr/>
        </p:nvCxnSpPr>
        <p:spPr>
          <a:xfrm rot="10800000">
            <a:off x="6433818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0" name="Google Shape;4090;p103"/>
          <p:cNvCxnSpPr>
            <a:stCxn id="4046" idx="0"/>
            <a:endCxn id="4081" idx="2"/>
          </p:cNvCxnSpPr>
          <p:nvPr/>
        </p:nvCxnSpPr>
        <p:spPr>
          <a:xfrm rot="10800000">
            <a:off x="5811260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1" name="Google Shape;4091;p103"/>
          <p:cNvCxnSpPr>
            <a:stCxn id="4050" idx="7"/>
            <a:endCxn id="4092" idx="2"/>
          </p:cNvCxnSpPr>
          <p:nvPr/>
        </p:nvCxnSpPr>
        <p:spPr>
          <a:xfrm rot="10800000" flipH="1">
            <a:off x="4616932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3" name="Google Shape;4093;p103"/>
          <p:cNvCxnSpPr>
            <a:stCxn id="4059" idx="1"/>
            <a:endCxn id="4092" idx="2"/>
          </p:cNvCxnSpPr>
          <p:nvPr/>
        </p:nvCxnSpPr>
        <p:spPr>
          <a:xfrm rot="10800000">
            <a:off x="5188546" y="35895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4" name="Google Shape;4094;p103"/>
          <p:cNvCxnSpPr>
            <a:stCxn id="4056" idx="1"/>
            <a:endCxn id="4092" idx="2"/>
          </p:cNvCxnSpPr>
          <p:nvPr/>
        </p:nvCxnSpPr>
        <p:spPr>
          <a:xfrm rot="10800000">
            <a:off x="5188731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5" name="Google Shape;4095;p103"/>
          <p:cNvCxnSpPr>
            <a:stCxn id="4046" idx="1"/>
            <a:endCxn id="4092" idx="2"/>
          </p:cNvCxnSpPr>
          <p:nvPr/>
        </p:nvCxnSpPr>
        <p:spPr>
          <a:xfrm rot="10800000">
            <a:off x="5188674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6" name="Google Shape;4096;p103"/>
          <p:cNvCxnSpPr>
            <a:stCxn id="4063" idx="1"/>
            <a:endCxn id="4092" idx="2"/>
          </p:cNvCxnSpPr>
          <p:nvPr/>
        </p:nvCxnSpPr>
        <p:spPr>
          <a:xfrm rot="10800000">
            <a:off x="5188603" y="35895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7" name="Google Shape;4097;p103"/>
          <p:cNvCxnSpPr>
            <a:stCxn id="4043" idx="7"/>
            <a:endCxn id="4092" idx="2"/>
          </p:cNvCxnSpPr>
          <p:nvPr/>
        </p:nvCxnSpPr>
        <p:spPr>
          <a:xfrm rot="10800000" flipH="1">
            <a:off x="3371817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8" name="Google Shape;4098;p103"/>
          <p:cNvCxnSpPr>
            <a:endCxn id="4092" idx="2"/>
          </p:cNvCxnSpPr>
          <p:nvPr/>
        </p:nvCxnSpPr>
        <p:spPr>
          <a:xfrm rot="10800000" flipH="1">
            <a:off x="3994323" y="3589443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9" name="Google Shape;4099;p103"/>
          <p:cNvCxnSpPr>
            <a:stCxn id="4052" idx="7"/>
            <a:endCxn id="4092" idx="2"/>
          </p:cNvCxnSpPr>
          <p:nvPr/>
        </p:nvCxnSpPr>
        <p:spPr>
          <a:xfrm rot="10800000" flipH="1">
            <a:off x="2749260" y="35895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0" name="Google Shape;4100;p103"/>
          <p:cNvCxnSpPr>
            <a:stCxn id="4048" idx="0"/>
            <a:endCxn id="4092" idx="2"/>
          </p:cNvCxnSpPr>
          <p:nvPr/>
        </p:nvCxnSpPr>
        <p:spPr>
          <a:xfrm rot="10800000">
            <a:off x="5188703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1" name="Google Shape;4101;p103"/>
          <p:cNvCxnSpPr>
            <a:stCxn id="4048" idx="1"/>
            <a:endCxn id="4102" idx="2"/>
          </p:cNvCxnSpPr>
          <p:nvPr/>
        </p:nvCxnSpPr>
        <p:spPr>
          <a:xfrm rot="10800000">
            <a:off x="4566116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3" name="Google Shape;4103;p103"/>
          <p:cNvCxnSpPr>
            <a:stCxn id="4063" idx="1"/>
            <a:endCxn id="4102" idx="2"/>
          </p:cNvCxnSpPr>
          <p:nvPr/>
        </p:nvCxnSpPr>
        <p:spPr>
          <a:xfrm rot="10800000">
            <a:off x="4566103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4" name="Google Shape;4104;p103"/>
          <p:cNvCxnSpPr>
            <a:stCxn id="4059" idx="1"/>
            <a:endCxn id="4102" idx="2"/>
          </p:cNvCxnSpPr>
          <p:nvPr/>
        </p:nvCxnSpPr>
        <p:spPr>
          <a:xfrm rot="10800000">
            <a:off x="4566046" y="35895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5" name="Google Shape;4105;p103"/>
          <p:cNvCxnSpPr>
            <a:stCxn id="4056" idx="1"/>
            <a:endCxn id="4102" idx="2"/>
          </p:cNvCxnSpPr>
          <p:nvPr/>
        </p:nvCxnSpPr>
        <p:spPr>
          <a:xfrm rot="10800000">
            <a:off x="4565931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6" name="Google Shape;4106;p103"/>
          <p:cNvCxnSpPr>
            <a:stCxn id="4046" idx="1"/>
            <a:endCxn id="4102" idx="2"/>
          </p:cNvCxnSpPr>
          <p:nvPr/>
        </p:nvCxnSpPr>
        <p:spPr>
          <a:xfrm rot="10800000">
            <a:off x="4566174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7" name="Google Shape;4107;p103"/>
          <p:cNvCxnSpPr>
            <a:stCxn id="4043" idx="7"/>
            <a:endCxn id="4102" idx="2"/>
          </p:cNvCxnSpPr>
          <p:nvPr/>
        </p:nvCxnSpPr>
        <p:spPr>
          <a:xfrm rot="10800000" flipH="1">
            <a:off x="3371817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8" name="Google Shape;4108;p103"/>
          <p:cNvCxnSpPr>
            <a:stCxn id="4052" idx="7"/>
            <a:endCxn id="4102" idx="2"/>
          </p:cNvCxnSpPr>
          <p:nvPr/>
        </p:nvCxnSpPr>
        <p:spPr>
          <a:xfrm rot="10800000" flipH="1">
            <a:off x="2749260" y="35895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9" name="Google Shape;4109;p103"/>
          <p:cNvCxnSpPr>
            <a:stCxn id="4054" idx="7"/>
            <a:endCxn id="4102" idx="2"/>
          </p:cNvCxnSpPr>
          <p:nvPr/>
        </p:nvCxnSpPr>
        <p:spPr>
          <a:xfrm rot="10800000" flipH="1">
            <a:off x="3994375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0" name="Google Shape;4110;p103"/>
          <p:cNvCxnSpPr>
            <a:stCxn id="4050" idx="0"/>
            <a:endCxn id="4102" idx="2"/>
          </p:cNvCxnSpPr>
          <p:nvPr/>
        </p:nvCxnSpPr>
        <p:spPr>
          <a:xfrm rot="10800000">
            <a:off x="4566146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1" name="Google Shape;4111;p103"/>
          <p:cNvCxnSpPr>
            <a:stCxn id="4048" idx="1"/>
            <a:endCxn id="4112" idx="2"/>
          </p:cNvCxnSpPr>
          <p:nvPr/>
        </p:nvCxnSpPr>
        <p:spPr>
          <a:xfrm rot="10800000">
            <a:off x="3943616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3" name="Google Shape;4113;p103"/>
          <p:cNvCxnSpPr>
            <a:stCxn id="4046" idx="1"/>
            <a:endCxn id="4112" idx="2"/>
          </p:cNvCxnSpPr>
          <p:nvPr/>
        </p:nvCxnSpPr>
        <p:spPr>
          <a:xfrm rot="10800000">
            <a:off x="3943374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4" name="Google Shape;4114;p103"/>
          <p:cNvCxnSpPr>
            <a:stCxn id="4056" idx="1"/>
            <a:endCxn id="4112" idx="2"/>
          </p:cNvCxnSpPr>
          <p:nvPr/>
        </p:nvCxnSpPr>
        <p:spPr>
          <a:xfrm rot="10800000">
            <a:off x="3943431" y="35895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5" name="Google Shape;4115;p103"/>
          <p:cNvCxnSpPr>
            <a:stCxn id="4059" idx="1"/>
            <a:endCxn id="4112" idx="2"/>
          </p:cNvCxnSpPr>
          <p:nvPr/>
        </p:nvCxnSpPr>
        <p:spPr>
          <a:xfrm rot="10800000">
            <a:off x="3943546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6" name="Google Shape;4116;p103"/>
          <p:cNvCxnSpPr>
            <a:stCxn id="4063" idx="1"/>
            <a:endCxn id="4112" idx="2"/>
          </p:cNvCxnSpPr>
          <p:nvPr/>
        </p:nvCxnSpPr>
        <p:spPr>
          <a:xfrm rot="10800000">
            <a:off x="3943603" y="35895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7" name="Google Shape;4117;p103"/>
          <p:cNvCxnSpPr>
            <a:stCxn id="4052" idx="7"/>
            <a:endCxn id="4118" idx="2"/>
          </p:cNvCxnSpPr>
          <p:nvPr/>
        </p:nvCxnSpPr>
        <p:spPr>
          <a:xfrm rot="10800000" flipH="1">
            <a:off x="2749260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9" name="Google Shape;4119;p103"/>
          <p:cNvCxnSpPr>
            <a:stCxn id="4054" idx="1"/>
            <a:endCxn id="4118" idx="2"/>
          </p:cNvCxnSpPr>
          <p:nvPr/>
        </p:nvCxnSpPr>
        <p:spPr>
          <a:xfrm rot="10800000">
            <a:off x="3321001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0" name="Google Shape;4120;p103"/>
          <p:cNvCxnSpPr>
            <a:stCxn id="4050" idx="1"/>
            <a:endCxn id="4118" idx="2"/>
          </p:cNvCxnSpPr>
          <p:nvPr/>
        </p:nvCxnSpPr>
        <p:spPr>
          <a:xfrm rot="10800000">
            <a:off x="3321059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1" name="Google Shape;4121;p103"/>
          <p:cNvCxnSpPr>
            <a:stCxn id="4048" idx="1"/>
            <a:endCxn id="4118" idx="2"/>
          </p:cNvCxnSpPr>
          <p:nvPr/>
        </p:nvCxnSpPr>
        <p:spPr>
          <a:xfrm rot="10800000">
            <a:off x="3320816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2" name="Google Shape;4122;p103"/>
          <p:cNvCxnSpPr>
            <a:stCxn id="4046" idx="1"/>
            <a:endCxn id="4118" idx="2"/>
          </p:cNvCxnSpPr>
          <p:nvPr/>
        </p:nvCxnSpPr>
        <p:spPr>
          <a:xfrm rot="10800000">
            <a:off x="3320874" y="35895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3" name="Google Shape;4123;p103"/>
          <p:cNvCxnSpPr>
            <a:stCxn id="4056" idx="1"/>
            <a:endCxn id="4118" idx="2"/>
          </p:cNvCxnSpPr>
          <p:nvPr/>
        </p:nvCxnSpPr>
        <p:spPr>
          <a:xfrm rot="10800000">
            <a:off x="3320931" y="35895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4" name="Google Shape;4124;p103"/>
          <p:cNvCxnSpPr>
            <a:stCxn id="4059" idx="1"/>
            <a:endCxn id="4118" idx="2"/>
          </p:cNvCxnSpPr>
          <p:nvPr/>
        </p:nvCxnSpPr>
        <p:spPr>
          <a:xfrm rot="10800000">
            <a:off x="3321046" y="35895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5" name="Google Shape;4125;p103"/>
          <p:cNvCxnSpPr>
            <a:endCxn id="4118" idx="2"/>
          </p:cNvCxnSpPr>
          <p:nvPr/>
        </p:nvCxnSpPr>
        <p:spPr>
          <a:xfrm rot="10800000">
            <a:off x="3320951" y="3589443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6" name="Google Shape;4126;p103"/>
          <p:cNvCxnSpPr>
            <a:stCxn id="4043" idx="7"/>
            <a:endCxn id="4112" idx="2"/>
          </p:cNvCxnSpPr>
          <p:nvPr/>
        </p:nvCxnSpPr>
        <p:spPr>
          <a:xfrm rot="10800000" flipH="1">
            <a:off x="3371817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7" name="Google Shape;4127;p103"/>
          <p:cNvCxnSpPr>
            <a:stCxn id="4052" idx="7"/>
            <a:endCxn id="4112" idx="2"/>
          </p:cNvCxnSpPr>
          <p:nvPr/>
        </p:nvCxnSpPr>
        <p:spPr>
          <a:xfrm rot="10800000" flipH="1">
            <a:off x="2749260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8" name="Google Shape;4128;p103"/>
          <p:cNvCxnSpPr>
            <a:stCxn id="4059" idx="1"/>
            <a:endCxn id="4129" idx="2"/>
          </p:cNvCxnSpPr>
          <p:nvPr/>
        </p:nvCxnSpPr>
        <p:spPr>
          <a:xfrm rot="10800000">
            <a:off x="2698246" y="3589561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0" name="Google Shape;4130;p103"/>
          <p:cNvCxnSpPr>
            <a:stCxn id="4063" idx="1"/>
            <a:endCxn id="4129" idx="2"/>
          </p:cNvCxnSpPr>
          <p:nvPr/>
        </p:nvCxnSpPr>
        <p:spPr>
          <a:xfrm rot="10800000">
            <a:off x="2698303" y="3589561"/>
            <a:ext cx="55524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1" name="Google Shape;4131;p103"/>
          <p:cNvCxnSpPr>
            <a:endCxn id="4129" idx="2"/>
          </p:cNvCxnSpPr>
          <p:nvPr/>
        </p:nvCxnSpPr>
        <p:spPr>
          <a:xfrm rot="10800000">
            <a:off x="2698394" y="3589443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2" name="Google Shape;4132;p103"/>
          <p:cNvCxnSpPr>
            <a:endCxn id="4129" idx="2"/>
          </p:cNvCxnSpPr>
          <p:nvPr/>
        </p:nvCxnSpPr>
        <p:spPr>
          <a:xfrm rot="10800000">
            <a:off x="2698394" y="3589443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3" name="Google Shape;4133;p103"/>
          <p:cNvCxnSpPr>
            <a:stCxn id="4050" idx="1"/>
            <a:endCxn id="4129" idx="2"/>
          </p:cNvCxnSpPr>
          <p:nvPr/>
        </p:nvCxnSpPr>
        <p:spPr>
          <a:xfrm rot="10800000">
            <a:off x="2698259" y="35895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4" name="Google Shape;4134;p103"/>
          <p:cNvCxnSpPr>
            <a:stCxn id="4043" idx="1"/>
            <a:endCxn id="4129" idx="2"/>
          </p:cNvCxnSpPr>
          <p:nvPr/>
        </p:nvCxnSpPr>
        <p:spPr>
          <a:xfrm rot="10800000">
            <a:off x="2698444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5" name="Google Shape;4135;p103"/>
          <p:cNvCxnSpPr>
            <a:stCxn id="4054" idx="1"/>
            <a:endCxn id="4129" idx="2"/>
          </p:cNvCxnSpPr>
          <p:nvPr/>
        </p:nvCxnSpPr>
        <p:spPr>
          <a:xfrm rot="10800000">
            <a:off x="2698501" y="35895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6" name="Google Shape;4136;p103"/>
          <p:cNvCxnSpPr>
            <a:stCxn id="4137" idx="3"/>
            <a:endCxn id="4138" idx="7"/>
          </p:cNvCxnSpPr>
          <p:nvPr/>
        </p:nvCxnSpPr>
        <p:spPr>
          <a:xfrm flipH="1">
            <a:off x="2749246" y="44054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9" name="Google Shape;4139;p103"/>
          <p:cNvCxnSpPr>
            <a:endCxn id="4138" idx="7"/>
          </p:cNvCxnSpPr>
          <p:nvPr/>
        </p:nvCxnSpPr>
        <p:spPr>
          <a:xfrm flipH="1">
            <a:off x="2749261" y="4400807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40" name="Google Shape;4140;p103"/>
          <p:cNvCxnSpPr>
            <a:stCxn id="4141" idx="5"/>
            <a:endCxn id="4142" idx="1"/>
          </p:cNvCxnSpPr>
          <p:nvPr/>
        </p:nvCxnSpPr>
        <p:spPr>
          <a:xfrm>
            <a:off x="4616932" y="44054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43" name="Google Shape;4143;p103"/>
          <p:cNvCxnSpPr>
            <a:stCxn id="4144" idx="5"/>
            <a:endCxn id="4142" idx="1"/>
          </p:cNvCxnSpPr>
          <p:nvPr/>
        </p:nvCxnSpPr>
        <p:spPr>
          <a:xfrm>
            <a:off x="3371817" y="44054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45" name="Google Shape;4145;p103"/>
          <p:cNvCxnSpPr>
            <a:endCxn id="4146" idx="1"/>
          </p:cNvCxnSpPr>
          <p:nvPr/>
        </p:nvCxnSpPr>
        <p:spPr>
          <a:xfrm>
            <a:off x="2749132" y="4405307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47" name="Google Shape;4147;p103"/>
          <p:cNvCxnSpPr>
            <a:stCxn id="4148" idx="5"/>
            <a:endCxn id="4142" idx="1"/>
          </p:cNvCxnSpPr>
          <p:nvPr/>
        </p:nvCxnSpPr>
        <p:spPr>
          <a:xfrm>
            <a:off x="2749260" y="4405457"/>
            <a:ext cx="5501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49" name="Google Shape;4149;p103"/>
          <p:cNvCxnSpPr>
            <a:stCxn id="4148" idx="5"/>
            <a:endCxn id="4150" idx="1"/>
          </p:cNvCxnSpPr>
          <p:nvPr/>
        </p:nvCxnSpPr>
        <p:spPr>
          <a:xfrm>
            <a:off x="2749260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1" name="Google Shape;4151;p103"/>
          <p:cNvCxnSpPr>
            <a:stCxn id="4152" idx="5"/>
            <a:endCxn id="4142" idx="1"/>
          </p:cNvCxnSpPr>
          <p:nvPr/>
        </p:nvCxnSpPr>
        <p:spPr>
          <a:xfrm>
            <a:off x="3994375" y="44054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3" name="Google Shape;4153;p103"/>
          <p:cNvCxnSpPr>
            <a:stCxn id="4138" idx="5"/>
            <a:endCxn id="4154" idx="0"/>
          </p:cNvCxnSpPr>
          <p:nvPr/>
        </p:nvCxnSpPr>
        <p:spPr>
          <a:xfrm>
            <a:off x="2749261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5" name="Google Shape;4155;p103"/>
          <p:cNvCxnSpPr>
            <a:stCxn id="4156" idx="4"/>
            <a:endCxn id="4154" idx="0"/>
          </p:cNvCxnSpPr>
          <p:nvPr/>
        </p:nvCxnSpPr>
        <p:spPr>
          <a:xfrm>
            <a:off x="3321031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7" name="Google Shape;4157;p103"/>
          <p:cNvCxnSpPr>
            <a:stCxn id="4158" idx="3"/>
            <a:endCxn id="4154" idx="0"/>
          </p:cNvCxnSpPr>
          <p:nvPr/>
        </p:nvCxnSpPr>
        <p:spPr>
          <a:xfrm flipH="1">
            <a:off x="3321002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9" name="Google Shape;4159;p103"/>
          <p:cNvCxnSpPr>
            <a:stCxn id="4160" idx="3"/>
            <a:endCxn id="4154" idx="0"/>
          </p:cNvCxnSpPr>
          <p:nvPr/>
        </p:nvCxnSpPr>
        <p:spPr>
          <a:xfrm flipH="1">
            <a:off x="3321059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1" name="Google Shape;4161;p103"/>
          <p:cNvCxnSpPr>
            <a:stCxn id="4162" idx="3"/>
            <a:endCxn id="4154" idx="0"/>
          </p:cNvCxnSpPr>
          <p:nvPr/>
        </p:nvCxnSpPr>
        <p:spPr>
          <a:xfrm flipH="1">
            <a:off x="3320817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3" name="Google Shape;4163;p103"/>
          <p:cNvCxnSpPr>
            <a:stCxn id="4150" idx="3"/>
            <a:endCxn id="4154" idx="0"/>
          </p:cNvCxnSpPr>
          <p:nvPr/>
        </p:nvCxnSpPr>
        <p:spPr>
          <a:xfrm flipH="1">
            <a:off x="3320874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4" name="Google Shape;4164;p103"/>
          <p:cNvCxnSpPr>
            <a:stCxn id="4146" idx="3"/>
          </p:cNvCxnSpPr>
          <p:nvPr/>
        </p:nvCxnSpPr>
        <p:spPr>
          <a:xfrm flipH="1">
            <a:off x="3320932" y="48626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5" name="Google Shape;4165;p103"/>
          <p:cNvCxnSpPr>
            <a:stCxn id="4166" idx="3"/>
            <a:endCxn id="4154" idx="0"/>
          </p:cNvCxnSpPr>
          <p:nvPr/>
        </p:nvCxnSpPr>
        <p:spPr>
          <a:xfrm flipH="1">
            <a:off x="3321046" y="48626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7" name="Google Shape;4167;p103"/>
          <p:cNvCxnSpPr>
            <a:stCxn id="4142" idx="3"/>
            <a:endCxn id="4154" idx="0"/>
          </p:cNvCxnSpPr>
          <p:nvPr/>
        </p:nvCxnSpPr>
        <p:spPr>
          <a:xfrm flipH="1">
            <a:off x="3320804" y="4862680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8" name="Google Shape;4168;p103"/>
          <p:cNvCxnSpPr>
            <a:stCxn id="4158" idx="4"/>
            <a:endCxn id="4169" idx="0"/>
          </p:cNvCxnSpPr>
          <p:nvPr/>
        </p:nvCxnSpPr>
        <p:spPr>
          <a:xfrm>
            <a:off x="3943589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0" name="Google Shape;4170;p103"/>
          <p:cNvCxnSpPr>
            <a:stCxn id="4156" idx="5"/>
            <a:endCxn id="4169" idx="0"/>
          </p:cNvCxnSpPr>
          <p:nvPr/>
        </p:nvCxnSpPr>
        <p:spPr>
          <a:xfrm>
            <a:off x="3371818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1" name="Google Shape;4171;p103"/>
          <p:cNvCxnSpPr>
            <a:stCxn id="4138" idx="5"/>
            <a:endCxn id="4169" idx="0"/>
          </p:cNvCxnSpPr>
          <p:nvPr/>
        </p:nvCxnSpPr>
        <p:spPr>
          <a:xfrm>
            <a:off x="2749261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2" name="Google Shape;4172;p103"/>
          <p:cNvCxnSpPr>
            <a:stCxn id="4160" idx="3"/>
            <a:endCxn id="4169" idx="0"/>
          </p:cNvCxnSpPr>
          <p:nvPr/>
        </p:nvCxnSpPr>
        <p:spPr>
          <a:xfrm flipH="1">
            <a:off x="3943559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3" name="Google Shape;4173;p103"/>
          <p:cNvCxnSpPr>
            <a:stCxn id="4162" idx="3"/>
            <a:endCxn id="4169" idx="0"/>
          </p:cNvCxnSpPr>
          <p:nvPr/>
        </p:nvCxnSpPr>
        <p:spPr>
          <a:xfrm flipH="1">
            <a:off x="3943617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4" name="Google Shape;4174;p103"/>
          <p:cNvCxnSpPr>
            <a:stCxn id="4150" idx="3"/>
            <a:endCxn id="4169" idx="0"/>
          </p:cNvCxnSpPr>
          <p:nvPr/>
        </p:nvCxnSpPr>
        <p:spPr>
          <a:xfrm flipH="1">
            <a:off x="3943374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5" name="Google Shape;4175;p103"/>
          <p:cNvCxnSpPr>
            <a:stCxn id="4146" idx="3"/>
            <a:endCxn id="4169" idx="0"/>
          </p:cNvCxnSpPr>
          <p:nvPr/>
        </p:nvCxnSpPr>
        <p:spPr>
          <a:xfrm flipH="1">
            <a:off x="3943432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6" name="Google Shape;4176;p103"/>
          <p:cNvCxnSpPr>
            <a:stCxn id="4166" idx="3"/>
            <a:endCxn id="4169" idx="0"/>
          </p:cNvCxnSpPr>
          <p:nvPr/>
        </p:nvCxnSpPr>
        <p:spPr>
          <a:xfrm flipH="1">
            <a:off x="3943546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7" name="Google Shape;4177;p103"/>
          <p:cNvCxnSpPr>
            <a:stCxn id="4142" idx="3"/>
            <a:endCxn id="4169" idx="0"/>
          </p:cNvCxnSpPr>
          <p:nvPr/>
        </p:nvCxnSpPr>
        <p:spPr>
          <a:xfrm flipH="1">
            <a:off x="3943604" y="48626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8" name="Google Shape;4178;p103"/>
          <p:cNvCxnSpPr>
            <a:stCxn id="4142" idx="3"/>
            <a:endCxn id="4179" idx="0"/>
          </p:cNvCxnSpPr>
          <p:nvPr/>
        </p:nvCxnSpPr>
        <p:spPr>
          <a:xfrm flipH="1">
            <a:off x="4566104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0" name="Google Shape;4180;p103"/>
          <p:cNvCxnSpPr>
            <a:stCxn id="4166" idx="3"/>
            <a:endCxn id="4179" idx="0"/>
          </p:cNvCxnSpPr>
          <p:nvPr/>
        </p:nvCxnSpPr>
        <p:spPr>
          <a:xfrm flipH="1">
            <a:off x="4566046" y="48626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1" name="Google Shape;4181;p103"/>
          <p:cNvCxnSpPr>
            <a:stCxn id="4146" idx="3"/>
            <a:endCxn id="4179" idx="0"/>
          </p:cNvCxnSpPr>
          <p:nvPr/>
        </p:nvCxnSpPr>
        <p:spPr>
          <a:xfrm flipH="1">
            <a:off x="4565932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2" name="Google Shape;4182;p103"/>
          <p:cNvCxnSpPr>
            <a:stCxn id="4150" idx="3"/>
            <a:endCxn id="4179" idx="0"/>
          </p:cNvCxnSpPr>
          <p:nvPr/>
        </p:nvCxnSpPr>
        <p:spPr>
          <a:xfrm flipH="1">
            <a:off x="4566174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3" name="Google Shape;4183;p103"/>
          <p:cNvCxnSpPr>
            <a:stCxn id="4162" idx="3"/>
            <a:endCxn id="4179" idx="0"/>
          </p:cNvCxnSpPr>
          <p:nvPr/>
        </p:nvCxnSpPr>
        <p:spPr>
          <a:xfrm flipH="1">
            <a:off x="4566117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4" name="Google Shape;4184;p103"/>
          <p:cNvCxnSpPr>
            <a:stCxn id="4160" idx="4"/>
            <a:endCxn id="4179" idx="0"/>
          </p:cNvCxnSpPr>
          <p:nvPr/>
        </p:nvCxnSpPr>
        <p:spPr>
          <a:xfrm>
            <a:off x="4566146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5" name="Google Shape;4185;p103"/>
          <p:cNvCxnSpPr>
            <a:stCxn id="4158" idx="5"/>
            <a:endCxn id="4179" idx="0"/>
          </p:cNvCxnSpPr>
          <p:nvPr/>
        </p:nvCxnSpPr>
        <p:spPr>
          <a:xfrm>
            <a:off x="3994376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6" name="Google Shape;4186;p103"/>
          <p:cNvCxnSpPr>
            <a:stCxn id="4156" idx="5"/>
            <a:endCxn id="4179" idx="0"/>
          </p:cNvCxnSpPr>
          <p:nvPr/>
        </p:nvCxnSpPr>
        <p:spPr>
          <a:xfrm>
            <a:off x="3371818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7" name="Google Shape;4187;p103"/>
          <p:cNvCxnSpPr>
            <a:stCxn id="4138" idx="5"/>
            <a:endCxn id="4179" idx="0"/>
          </p:cNvCxnSpPr>
          <p:nvPr/>
        </p:nvCxnSpPr>
        <p:spPr>
          <a:xfrm>
            <a:off x="2749261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8" name="Google Shape;4188;p103"/>
          <p:cNvCxnSpPr>
            <a:stCxn id="4138" idx="4"/>
            <a:endCxn id="4189" idx="0"/>
          </p:cNvCxnSpPr>
          <p:nvPr/>
        </p:nvCxnSpPr>
        <p:spPr>
          <a:xfrm>
            <a:off x="2698474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0" name="Google Shape;4190;p103"/>
          <p:cNvCxnSpPr>
            <a:stCxn id="4156" idx="3"/>
            <a:endCxn id="4189" idx="0"/>
          </p:cNvCxnSpPr>
          <p:nvPr/>
        </p:nvCxnSpPr>
        <p:spPr>
          <a:xfrm flipH="1">
            <a:off x="2698445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1" name="Google Shape;4191;p103"/>
          <p:cNvCxnSpPr>
            <a:stCxn id="4158" idx="3"/>
            <a:endCxn id="4189" idx="0"/>
          </p:cNvCxnSpPr>
          <p:nvPr/>
        </p:nvCxnSpPr>
        <p:spPr>
          <a:xfrm flipH="1">
            <a:off x="2698502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2" name="Google Shape;4192;p103"/>
          <p:cNvCxnSpPr>
            <a:stCxn id="4160" idx="3"/>
            <a:endCxn id="4189" idx="0"/>
          </p:cNvCxnSpPr>
          <p:nvPr/>
        </p:nvCxnSpPr>
        <p:spPr>
          <a:xfrm flipH="1">
            <a:off x="2698259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3" name="Google Shape;4193;p103"/>
          <p:cNvCxnSpPr>
            <a:stCxn id="4162" idx="3"/>
            <a:endCxn id="4189" idx="0"/>
          </p:cNvCxnSpPr>
          <p:nvPr/>
        </p:nvCxnSpPr>
        <p:spPr>
          <a:xfrm flipH="1">
            <a:off x="2698317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4" name="Google Shape;4194;p103"/>
          <p:cNvCxnSpPr>
            <a:stCxn id="4150" idx="3"/>
            <a:endCxn id="4189" idx="0"/>
          </p:cNvCxnSpPr>
          <p:nvPr/>
        </p:nvCxnSpPr>
        <p:spPr>
          <a:xfrm flipH="1">
            <a:off x="2698374" y="48626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5" name="Google Shape;4195;p103"/>
          <p:cNvCxnSpPr>
            <a:stCxn id="4146" idx="3"/>
            <a:endCxn id="4189" idx="0"/>
          </p:cNvCxnSpPr>
          <p:nvPr/>
        </p:nvCxnSpPr>
        <p:spPr>
          <a:xfrm flipH="1">
            <a:off x="2698432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6" name="Google Shape;4196;p103"/>
          <p:cNvCxnSpPr>
            <a:stCxn id="4166" idx="3"/>
            <a:endCxn id="4189" idx="0"/>
          </p:cNvCxnSpPr>
          <p:nvPr/>
        </p:nvCxnSpPr>
        <p:spPr>
          <a:xfrm flipH="1">
            <a:off x="2698246" y="4862680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7" name="Google Shape;4197;p103"/>
          <p:cNvCxnSpPr>
            <a:stCxn id="4142" idx="3"/>
            <a:endCxn id="4189" idx="0"/>
          </p:cNvCxnSpPr>
          <p:nvPr/>
        </p:nvCxnSpPr>
        <p:spPr>
          <a:xfrm flipH="1">
            <a:off x="2698304" y="4862680"/>
            <a:ext cx="55524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8" name="Google Shape;4198;p103"/>
          <p:cNvCxnSpPr>
            <a:stCxn id="4162" idx="4"/>
            <a:endCxn id="4199" idx="0"/>
          </p:cNvCxnSpPr>
          <p:nvPr/>
        </p:nvCxnSpPr>
        <p:spPr>
          <a:xfrm>
            <a:off x="5188704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0" name="Google Shape;4200;p103"/>
          <p:cNvCxnSpPr>
            <a:stCxn id="4150" idx="3"/>
            <a:endCxn id="4199" idx="0"/>
          </p:cNvCxnSpPr>
          <p:nvPr/>
        </p:nvCxnSpPr>
        <p:spPr>
          <a:xfrm flipH="1">
            <a:off x="5188674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1" name="Google Shape;4201;p103"/>
          <p:cNvCxnSpPr>
            <a:stCxn id="4146" idx="3"/>
            <a:endCxn id="4199" idx="0"/>
          </p:cNvCxnSpPr>
          <p:nvPr/>
        </p:nvCxnSpPr>
        <p:spPr>
          <a:xfrm flipH="1">
            <a:off x="5188732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2" name="Google Shape;4202;p103"/>
          <p:cNvCxnSpPr>
            <a:stCxn id="4166" idx="3"/>
            <a:endCxn id="4199" idx="0"/>
          </p:cNvCxnSpPr>
          <p:nvPr/>
        </p:nvCxnSpPr>
        <p:spPr>
          <a:xfrm flipH="1">
            <a:off x="5188546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3" name="Google Shape;4203;p103"/>
          <p:cNvCxnSpPr>
            <a:stCxn id="4142" idx="3"/>
            <a:endCxn id="4199" idx="0"/>
          </p:cNvCxnSpPr>
          <p:nvPr/>
        </p:nvCxnSpPr>
        <p:spPr>
          <a:xfrm flipH="1">
            <a:off x="5188604" y="48626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4" name="Google Shape;4204;p103"/>
          <p:cNvCxnSpPr>
            <a:stCxn id="4160" idx="5"/>
            <a:endCxn id="4199" idx="0"/>
          </p:cNvCxnSpPr>
          <p:nvPr/>
        </p:nvCxnSpPr>
        <p:spPr>
          <a:xfrm>
            <a:off x="4616933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5" name="Google Shape;4205;p103"/>
          <p:cNvCxnSpPr>
            <a:stCxn id="4158" idx="5"/>
            <a:endCxn id="4199" idx="0"/>
          </p:cNvCxnSpPr>
          <p:nvPr/>
        </p:nvCxnSpPr>
        <p:spPr>
          <a:xfrm>
            <a:off x="3994376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6" name="Google Shape;4206;p103"/>
          <p:cNvCxnSpPr>
            <a:stCxn id="4156" idx="5"/>
            <a:endCxn id="4199" idx="0"/>
          </p:cNvCxnSpPr>
          <p:nvPr/>
        </p:nvCxnSpPr>
        <p:spPr>
          <a:xfrm>
            <a:off x="3371818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7" name="Google Shape;4207;p103"/>
          <p:cNvCxnSpPr>
            <a:stCxn id="4138" idx="5"/>
            <a:endCxn id="4199" idx="0"/>
          </p:cNvCxnSpPr>
          <p:nvPr/>
        </p:nvCxnSpPr>
        <p:spPr>
          <a:xfrm>
            <a:off x="2749261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8" name="Google Shape;4208;p103"/>
          <p:cNvCxnSpPr>
            <a:stCxn id="4146" idx="4"/>
            <a:endCxn id="4209" idx="0"/>
          </p:cNvCxnSpPr>
          <p:nvPr/>
        </p:nvCxnSpPr>
        <p:spPr>
          <a:xfrm>
            <a:off x="6433818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0" name="Google Shape;4210;p103"/>
          <p:cNvCxnSpPr>
            <a:stCxn id="4166" idx="3"/>
            <a:endCxn id="4209" idx="0"/>
          </p:cNvCxnSpPr>
          <p:nvPr/>
        </p:nvCxnSpPr>
        <p:spPr>
          <a:xfrm flipH="1">
            <a:off x="6433846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1" name="Google Shape;4211;p103"/>
          <p:cNvCxnSpPr>
            <a:stCxn id="4142" idx="3"/>
            <a:endCxn id="4209" idx="0"/>
          </p:cNvCxnSpPr>
          <p:nvPr/>
        </p:nvCxnSpPr>
        <p:spPr>
          <a:xfrm flipH="1">
            <a:off x="6433604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2" name="Google Shape;4212;p103"/>
          <p:cNvCxnSpPr>
            <a:stCxn id="4150" idx="5"/>
            <a:endCxn id="4209" idx="0"/>
          </p:cNvCxnSpPr>
          <p:nvPr/>
        </p:nvCxnSpPr>
        <p:spPr>
          <a:xfrm>
            <a:off x="5862048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3" name="Google Shape;4213;p103"/>
          <p:cNvCxnSpPr>
            <a:stCxn id="4162" idx="5"/>
            <a:endCxn id="4209" idx="0"/>
          </p:cNvCxnSpPr>
          <p:nvPr/>
        </p:nvCxnSpPr>
        <p:spPr>
          <a:xfrm>
            <a:off x="5239490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4" name="Google Shape;4214;p103"/>
          <p:cNvCxnSpPr>
            <a:stCxn id="4160" idx="5"/>
            <a:endCxn id="4209" idx="0"/>
          </p:cNvCxnSpPr>
          <p:nvPr/>
        </p:nvCxnSpPr>
        <p:spPr>
          <a:xfrm>
            <a:off x="4616933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5" name="Google Shape;4215;p103"/>
          <p:cNvCxnSpPr>
            <a:stCxn id="4158" idx="5"/>
            <a:endCxn id="4209" idx="0"/>
          </p:cNvCxnSpPr>
          <p:nvPr/>
        </p:nvCxnSpPr>
        <p:spPr>
          <a:xfrm>
            <a:off x="3994376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6" name="Google Shape;4216;p103"/>
          <p:cNvCxnSpPr>
            <a:stCxn id="4156" idx="5"/>
            <a:endCxn id="4209" idx="0"/>
          </p:cNvCxnSpPr>
          <p:nvPr/>
        </p:nvCxnSpPr>
        <p:spPr>
          <a:xfrm>
            <a:off x="3371818" y="48626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7" name="Google Shape;4217;p103"/>
          <p:cNvCxnSpPr>
            <a:stCxn id="4138" idx="5"/>
            <a:endCxn id="4209" idx="0"/>
          </p:cNvCxnSpPr>
          <p:nvPr/>
        </p:nvCxnSpPr>
        <p:spPr>
          <a:xfrm>
            <a:off x="2749261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8" name="Google Shape;4218;p103"/>
          <p:cNvCxnSpPr>
            <a:stCxn id="4166" idx="4"/>
            <a:endCxn id="4219" idx="0"/>
          </p:cNvCxnSpPr>
          <p:nvPr/>
        </p:nvCxnSpPr>
        <p:spPr>
          <a:xfrm>
            <a:off x="7678933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0" name="Google Shape;4220;p103"/>
          <p:cNvCxnSpPr>
            <a:stCxn id="4142" idx="3"/>
            <a:endCxn id="4219" idx="0"/>
          </p:cNvCxnSpPr>
          <p:nvPr/>
        </p:nvCxnSpPr>
        <p:spPr>
          <a:xfrm flipH="1">
            <a:off x="7678904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1" name="Google Shape;4221;p103"/>
          <p:cNvCxnSpPr>
            <a:stCxn id="4146" idx="5"/>
            <a:endCxn id="4219" idx="0"/>
          </p:cNvCxnSpPr>
          <p:nvPr/>
        </p:nvCxnSpPr>
        <p:spPr>
          <a:xfrm>
            <a:off x="6484605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2" name="Google Shape;4222;p103"/>
          <p:cNvCxnSpPr>
            <a:stCxn id="4150" idx="5"/>
            <a:endCxn id="4219" idx="0"/>
          </p:cNvCxnSpPr>
          <p:nvPr/>
        </p:nvCxnSpPr>
        <p:spPr>
          <a:xfrm>
            <a:off x="5862048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3" name="Google Shape;4223;p103"/>
          <p:cNvCxnSpPr>
            <a:stCxn id="4162" idx="5"/>
            <a:endCxn id="4219" idx="0"/>
          </p:cNvCxnSpPr>
          <p:nvPr/>
        </p:nvCxnSpPr>
        <p:spPr>
          <a:xfrm>
            <a:off x="5239490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4" name="Google Shape;4224;p103"/>
          <p:cNvCxnSpPr>
            <a:stCxn id="4160" idx="5"/>
            <a:endCxn id="4219" idx="0"/>
          </p:cNvCxnSpPr>
          <p:nvPr/>
        </p:nvCxnSpPr>
        <p:spPr>
          <a:xfrm>
            <a:off x="4616933" y="48626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5" name="Google Shape;4225;p103"/>
          <p:cNvCxnSpPr>
            <a:stCxn id="4158" idx="5"/>
            <a:endCxn id="4219" idx="0"/>
          </p:cNvCxnSpPr>
          <p:nvPr/>
        </p:nvCxnSpPr>
        <p:spPr>
          <a:xfrm>
            <a:off x="3994376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6" name="Google Shape;4226;p103"/>
          <p:cNvCxnSpPr>
            <a:stCxn id="4156" idx="5"/>
            <a:endCxn id="4219" idx="0"/>
          </p:cNvCxnSpPr>
          <p:nvPr/>
        </p:nvCxnSpPr>
        <p:spPr>
          <a:xfrm>
            <a:off x="3371818" y="48626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7" name="Google Shape;4227;p103"/>
          <p:cNvCxnSpPr>
            <a:stCxn id="4138" idx="5"/>
            <a:endCxn id="4219" idx="0"/>
          </p:cNvCxnSpPr>
          <p:nvPr/>
        </p:nvCxnSpPr>
        <p:spPr>
          <a:xfrm>
            <a:off x="2749261" y="4862680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8" name="Google Shape;4228;p103"/>
          <p:cNvCxnSpPr>
            <a:stCxn id="4150" idx="4"/>
            <a:endCxn id="4229" idx="0"/>
          </p:cNvCxnSpPr>
          <p:nvPr/>
        </p:nvCxnSpPr>
        <p:spPr>
          <a:xfrm>
            <a:off x="5811261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0" name="Google Shape;4230;p103"/>
          <p:cNvCxnSpPr>
            <a:stCxn id="4146" idx="3"/>
            <a:endCxn id="4229" idx="0"/>
          </p:cNvCxnSpPr>
          <p:nvPr/>
        </p:nvCxnSpPr>
        <p:spPr>
          <a:xfrm flipH="1">
            <a:off x="5811232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1" name="Google Shape;4231;p103"/>
          <p:cNvCxnSpPr>
            <a:stCxn id="4166" idx="3"/>
            <a:endCxn id="4229" idx="0"/>
          </p:cNvCxnSpPr>
          <p:nvPr/>
        </p:nvCxnSpPr>
        <p:spPr>
          <a:xfrm flipH="1">
            <a:off x="5811046" y="48626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2" name="Google Shape;4232;p103"/>
          <p:cNvCxnSpPr>
            <a:stCxn id="4142" idx="3"/>
            <a:endCxn id="4229" idx="0"/>
          </p:cNvCxnSpPr>
          <p:nvPr/>
        </p:nvCxnSpPr>
        <p:spPr>
          <a:xfrm flipH="1">
            <a:off x="5811104" y="48626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3" name="Google Shape;4233;p103"/>
          <p:cNvCxnSpPr>
            <a:stCxn id="4162" idx="5"/>
            <a:endCxn id="4229" idx="0"/>
          </p:cNvCxnSpPr>
          <p:nvPr/>
        </p:nvCxnSpPr>
        <p:spPr>
          <a:xfrm>
            <a:off x="5239490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4" name="Google Shape;4234;p103"/>
          <p:cNvCxnSpPr>
            <a:stCxn id="4160" idx="5"/>
            <a:endCxn id="4229" idx="0"/>
          </p:cNvCxnSpPr>
          <p:nvPr/>
        </p:nvCxnSpPr>
        <p:spPr>
          <a:xfrm>
            <a:off x="4616933" y="48626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5" name="Google Shape;4235;p103"/>
          <p:cNvCxnSpPr>
            <a:stCxn id="4158" idx="5"/>
            <a:endCxn id="4229" idx="0"/>
          </p:cNvCxnSpPr>
          <p:nvPr/>
        </p:nvCxnSpPr>
        <p:spPr>
          <a:xfrm>
            <a:off x="3994376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6" name="Google Shape;4236;p103"/>
          <p:cNvCxnSpPr>
            <a:stCxn id="4156" idx="5"/>
            <a:endCxn id="4229" idx="0"/>
          </p:cNvCxnSpPr>
          <p:nvPr/>
        </p:nvCxnSpPr>
        <p:spPr>
          <a:xfrm>
            <a:off x="3371818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7" name="Google Shape;4237;p103"/>
          <p:cNvCxnSpPr>
            <a:stCxn id="4138" idx="5"/>
            <a:endCxn id="4229" idx="0"/>
          </p:cNvCxnSpPr>
          <p:nvPr/>
        </p:nvCxnSpPr>
        <p:spPr>
          <a:xfrm>
            <a:off x="2749261" y="48626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8" name="Google Shape;4238;p103"/>
          <p:cNvCxnSpPr>
            <a:stCxn id="4142" idx="4"/>
            <a:endCxn id="4239" idx="0"/>
          </p:cNvCxnSpPr>
          <p:nvPr/>
        </p:nvCxnSpPr>
        <p:spPr>
          <a:xfrm>
            <a:off x="8301490" y="48837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0" name="Google Shape;4240;p103"/>
          <p:cNvCxnSpPr>
            <a:stCxn id="4166" idx="5"/>
            <a:endCxn id="4239" idx="0"/>
          </p:cNvCxnSpPr>
          <p:nvPr/>
        </p:nvCxnSpPr>
        <p:spPr>
          <a:xfrm>
            <a:off x="7729720" y="48626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1" name="Google Shape;4241;p103"/>
          <p:cNvCxnSpPr>
            <a:stCxn id="4146" idx="5"/>
            <a:endCxn id="4239" idx="0"/>
          </p:cNvCxnSpPr>
          <p:nvPr/>
        </p:nvCxnSpPr>
        <p:spPr>
          <a:xfrm>
            <a:off x="6484605" y="48626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2" name="Google Shape;4242;p103"/>
          <p:cNvCxnSpPr>
            <a:stCxn id="4150" idx="5"/>
            <a:endCxn id="4239" idx="0"/>
          </p:cNvCxnSpPr>
          <p:nvPr/>
        </p:nvCxnSpPr>
        <p:spPr>
          <a:xfrm>
            <a:off x="5862048" y="48626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3" name="Google Shape;4243;p103"/>
          <p:cNvCxnSpPr>
            <a:stCxn id="4162" idx="5"/>
            <a:endCxn id="4239" idx="0"/>
          </p:cNvCxnSpPr>
          <p:nvPr/>
        </p:nvCxnSpPr>
        <p:spPr>
          <a:xfrm>
            <a:off x="5239490" y="48626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4" name="Google Shape;4244;p103"/>
          <p:cNvCxnSpPr>
            <a:stCxn id="4160" idx="5"/>
            <a:endCxn id="4239" idx="0"/>
          </p:cNvCxnSpPr>
          <p:nvPr/>
        </p:nvCxnSpPr>
        <p:spPr>
          <a:xfrm>
            <a:off x="4616933" y="48626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5" name="Google Shape;4245;p103"/>
          <p:cNvCxnSpPr>
            <a:stCxn id="4158" idx="5"/>
            <a:endCxn id="4239" idx="0"/>
          </p:cNvCxnSpPr>
          <p:nvPr/>
        </p:nvCxnSpPr>
        <p:spPr>
          <a:xfrm>
            <a:off x="3994376" y="48626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6" name="Google Shape;4246;p103"/>
          <p:cNvCxnSpPr>
            <a:stCxn id="4156" idx="5"/>
            <a:endCxn id="4239" idx="0"/>
          </p:cNvCxnSpPr>
          <p:nvPr/>
        </p:nvCxnSpPr>
        <p:spPr>
          <a:xfrm>
            <a:off x="3371818" y="4862680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7" name="Google Shape;4247;p103"/>
          <p:cNvCxnSpPr>
            <a:stCxn id="4138" idx="5"/>
            <a:endCxn id="4239" idx="0"/>
          </p:cNvCxnSpPr>
          <p:nvPr/>
        </p:nvCxnSpPr>
        <p:spPr>
          <a:xfrm>
            <a:off x="2749261" y="4862680"/>
            <a:ext cx="555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8" name="Google Shape;4248;p103"/>
          <p:cNvSpPr/>
          <p:nvPr/>
        </p:nvSpPr>
        <p:spPr>
          <a:xfrm>
            <a:off x="2583009" y="2991794"/>
            <a:ext cx="230700" cy="2262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9" name="Google Shape;4249;p103"/>
          <p:cNvSpPr txBox="1"/>
          <p:nvPr/>
        </p:nvSpPr>
        <p:spPr>
          <a:xfrm>
            <a:off x="6913798" y="3261771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sp>
        <p:nvSpPr>
          <p:cNvPr id="4250" name="Google Shape;4250;p103"/>
          <p:cNvSpPr/>
          <p:nvPr/>
        </p:nvSpPr>
        <p:spPr>
          <a:xfrm>
            <a:off x="2436309" y="2799415"/>
            <a:ext cx="524100" cy="1470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1" name="Google Shape;4251;p103"/>
          <p:cNvSpPr/>
          <p:nvPr/>
        </p:nvSpPr>
        <p:spPr>
          <a:xfrm>
            <a:off x="2529740" y="2417313"/>
            <a:ext cx="337500" cy="337500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aseline="-25000"/>
          </a:p>
        </p:txBody>
      </p:sp>
      <p:cxnSp>
        <p:nvCxnSpPr>
          <p:cNvPr id="4252" name="Google Shape;4252;p103"/>
          <p:cNvCxnSpPr>
            <a:stCxn id="4148" idx="5"/>
            <a:endCxn id="4156" idx="1"/>
          </p:cNvCxnSpPr>
          <p:nvPr/>
        </p:nvCxnSpPr>
        <p:spPr>
          <a:xfrm>
            <a:off x="2749260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3" name="Google Shape;4253;p103"/>
          <p:cNvCxnSpPr>
            <a:stCxn id="4144" idx="4"/>
            <a:endCxn id="4156" idx="0"/>
          </p:cNvCxnSpPr>
          <p:nvPr/>
        </p:nvCxnSpPr>
        <p:spPr>
          <a:xfrm>
            <a:off x="3321031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4" name="Google Shape;4254;p103"/>
          <p:cNvCxnSpPr>
            <a:stCxn id="4152" idx="3"/>
            <a:endCxn id="4156" idx="7"/>
          </p:cNvCxnSpPr>
          <p:nvPr/>
        </p:nvCxnSpPr>
        <p:spPr>
          <a:xfrm flipH="1">
            <a:off x="3371701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5" name="Google Shape;4255;p103"/>
          <p:cNvCxnSpPr>
            <a:stCxn id="4141" idx="3"/>
            <a:endCxn id="4156" idx="7"/>
          </p:cNvCxnSpPr>
          <p:nvPr/>
        </p:nvCxnSpPr>
        <p:spPr>
          <a:xfrm flipH="1">
            <a:off x="3371759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6" name="Google Shape;4256;p103"/>
          <p:cNvCxnSpPr>
            <a:stCxn id="4257" idx="3"/>
            <a:endCxn id="4156" idx="7"/>
          </p:cNvCxnSpPr>
          <p:nvPr/>
        </p:nvCxnSpPr>
        <p:spPr>
          <a:xfrm flipH="1">
            <a:off x="3371816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8" name="Google Shape;4258;p103"/>
          <p:cNvCxnSpPr>
            <a:stCxn id="4259" idx="3"/>
            <a:endCxn id="4156" idx="7"/>
          </p:cNvCxnSpPr>
          <p:nvPr/>
        </p:nvCxnSpPr>
        <p:spPr>
          <a:xfrm flipH="1">
            <a:off x="3371874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0" name="Google Shape;4260;p103"/>
          <p:cNvCxnSpPr>
            <a:stCxn id="4261" idx="3"/>
            <a:endCxn id="4156" idx="7"/>
          </p:cNvCxnSpPr>
          <p:nvPr/>
        </p:nvCxnSpPr>
        <p:spPr>
          <a:xfrm flipH="1">
            <a:off x="3371931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2" name="Google Shape;4262;p103"/>
          <p:cNvCxnSpPr>
            <a:stCxn id="4137" idx="3"/>
            <a:endCxn id="4156" idx="7"/>
          </p:cNvCxnSpPr>
          <p:nvPr/>
        </p:nvCxnSpPr>
        <p:spPr>
          <a:xfrm flipH="1">
            <a:off x="3371746" y="44054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3" name="Google Shape;4263;p103"/>
          <p:cNvCxnSpPr>
            <a:stCxn id="4264" idx="3"/>
            <a:endCxn id="4156" idx="7"/>
          </p:cNvCxnSpPr>
          <p:nvPr/>
        </p:nvCxnSpPr>
        <p:spPr>
          <a:xfrm flipH="1">
            <a:off x="3371803" y="44054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5" name="Google Shape;4265;p103"/>
          <p:cNvCxnSpPr>
            <a:stCxn id="4152" idx="4"/>
            <a:endCxn id="4158" idx="0"/>
          </p:cNvCxnSpPr>
          <p:nvPr/>
        </p:nvCxnSpPr>
        <p:spPr>
          <a:xfrm>
            <a:off x="3943588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6" name="Google Shape;4266;p103"/>
          <p:cNvCxnSpPr>
            <a:stCxn id="4144" idx="5"/>
            <a:endCxn id="4158" idx="1"/>
          </p:cNvCxnSpPr>
          <p:nvPr/>
        </p:nvCxnSpPr>
        <p:spPr>
          <a:xfrm>
            <a:off x="3371817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7" name="Google Shape;4267;p103"/>
          <p:cNvCxnSpPr>
            <a:endCxn id="4158" idx="1"/>
          </p:cNvCxnSpPr>
          <p:nvPr/>
        </p:nvCxnSpPr>
        <p:spPr>
          <a:xfrm>
            <a:off x="2749202" y="4405307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8" name="Google Shape;4268;p103"/>
          <p:cNvCxnSpPr>
            <a:stCxn id="4141" idx="3"/>
            <a:endCxn id="4158" idx="7"/>
          </p:cNvCxnSpPr>
          <p:nvPr/>
        </p:nvCxnSpPr>
        <p:spPr>
          <a:xfrm flipH="1">
            <a:off x="3994259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9" name="Google Shape;4269;p103"/>
          <p:cNvCxnSpPr>
            <a:stCxn id="4257" idx="3"/>
            <a:endCxn id="4158" idx="7"/>
          </p:cNvCxnSpPr>
          <p:nvPr/>
        </p:nvCxnSpPr>
        <p:spPr>
          <a:xfrm flipH="1">
            <a:off x="3994316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0" name="Google Shape;4270;p103"/>
          <p:cNvCxnSpPr>
            <a:stCxn id="4259" idx="3"/>
            <a:endCxn id="4158" idx="7"/>
          </p:cNvCxnSpPr>
          <p:nvPr/>
        </p:nvCxnSpPr>
        <p:spPr>
          <a:xfrm flipH="1">
            <a:off x="3994374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1" name="Google Shape;4271;p103"/>
          <p:cNvCxnSpPr>
            <a:stCxn id="4261" idx="3"/>
            <a:endCxn id="4158" idx="7"/>
          </p:cNvCxnSpPr>
          <p:nvPr/>
        </p:nvCxnSpPr>
        <p:spPr>
          <a:xfrm flipH="1">
            <a:off x="3994431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2" name="Google Shape;4272;p103"/>
          <p:cNvCxnSpPr>
            <a:stCxn id="4137" idx="3"/>
            <a:endCxn id="4158" idx="7"/>
          </p:cNvCxnSpPr>
          <p:nvPr/>
        </p:nvCxnSpPr>
        <p:spPr>
          <a:xfrm flipH="1">
            <a:off x="3994246" y="44054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3" name="Google Shape;4273;p103"/>
          <p:cNvCxnSpPr>
            <a:stCxn id="4264" idx="3"/>
            <a:endCxn id="4158" idx="7"/>
          </p:cNvCxnSpPr>
          <p:nvPr/>
        </p:nvCxnSpPr>
        <p:spPr>
          <a:xfrm flipH="1">
            <a:off x="3994303" y="44054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4" name="Google Shape;4274;p103"/>
          <p:cNvCxnSpPr>
            <a:stCxn id="4264" idx="3"/>
            <a:endCxn id="4160" idx="7"/>
          </p:cNvCxnSpPr>
          <p:nvPr/>
        </p:nvCxnSpPr>
        <p:spPr>
          <a:xfrm flipH="1">
            <a:off x="4616803" y="44054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5" name="Google Shape;4275;p103"/>
          <p:cNvCxnSpPr>
            <a:stCxn id="4137" idx="3"/>
            <a:endCxn id="4160" idx="7"/>
          </p:cNvCxnSpPr>
          <p:nvPr/>
        </p:nvCxnSpPr>
        <p:spPr>
          <a:xfrm flipH="1">
            <a:off x="4617046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6" name="Google Shape;4276;p103"/>
          <p:cNvCxnSpPr>
            <a:stCxn id="4261" idx="3"/>
            <a:endCxn id="4160" idx="7"/>
          </p:cNvCxnSpPr>
          <p:nvPr/>
        </p:nvCxnSpPr>
        <p:spPr>
          <a:xfrm flipH="1">
            <a:off x="4616931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7" name="Google Shape;4277;p103"/>
          <p:cNvCxnSpPr>
            <a:stCxn id="4259" idx="3"/>
            <a:endCxn id="4160" idx="7"/>
          </p:cNvCxnSpPr>
          <p:nvPr/>
        </p:nvCxnSpPr>
        <p:spPr>
          <a:xfrm flipH="1">
            <a:off x="4616874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8" name="Google Shape;4278;p103"/>
          <p:cNvCxnSpPr>
            <a:stCxn id="4257" idx="3"/>
            <a:endCxn id="4160" idx="7"/>
          </p:cNvCxnSpPr>
          <p:nvPr/>
        </p:nvCxnSpPr>
        <p:spPr>
          <a:xfrm flipH="1">
            <a:off x="4616816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9" name="Google Shape;4279;p103"/>
          <p:cNvCxnSpPr>
            <a:stCxn id="4141" idx="4"/>
            <a:endCxn id="4160" idx="0"/>
          </p:cNvCxnSpPr>
          <p:nvPr/>
        </p:nvCxnSpPr>
        <p:spPr>
          <a:xfrm>
            <a:off x="4566146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0" name="Google Shape;4280;p103"/>
          <p:cNvCxnSpPr>
            <a:stCxn id="4152" idx="5"/>
            <a:endCxn id="4160" idx="1"/>
          </p:cNvCxnSpPr>
          <p:nvPr/>
        </p:nvCxnSpPr>
        <p:spPr>
          <a:xfrm>
            <a:off x="3994375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1" name="Google Shape;4281;p103"/>
          <p:cNvCxnSpPr>
            <a:stCxn id="4144" idx="5"/>
            <a:endCxn id="4160" idx="1"/>
          </p:cNvCxnSpPr>
          <p:nvPr/>
        </p:nvCxnSpPr>
        <p:spPr>
          <a:xfrm>
            <a:off x="3371817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2" name="Google Shape;4282;p103"/>
          <p:cNvCxnSpPr>
            <a:stCxn id="4148" idx="5"/>
            <a:endCxn id="4160" idx="1"/>
          </p:cNvCxnSpPr>
          <p:nvPr/>
        </p:nvCxnSpPr>
        <p:spPr>
          <a:xfrm>
            <a:off x="2749260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3" name="Google Shape;4283;p103"/>
          <p:cNvCxnSpPr>
            <a:stCxn id="4148" idx="4"/>
            <a:endCxn id="4138" idx="0"/>
          </p:cNvCxnSpPr>
          <p:nvPr/>
        </p:nvCxnSpPr>
        <p:spPr>
          <a:xfrm>
            <a:off x="2698473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4" name="Google Shape;4284;p103"/>
          <p:cNvCxnSpPr>
            <a:stCxn id="4144" idx="3"/>
            <a:endCxn id="4138" idx="7"/>
          </p:cNvCxnSpPr>
          <p:nvPr/>
        </p:nvCxnSpPr>
        <p:spPr>
          <a:xfrm flipH="1">
            <a:off x="2749144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5" name="Google Shape;4285;p103"/>
          <p:cNvCxnSpPr>
            <a:stCxn id="4152" idx="3"/>
            <a:endCxn id="4138" idx="7"/>
          </p:cNvCxnSpPr>
          <p:nvPr/>
        </p:nvCxnSpPr>
        <p:spPr>
          <a:xfrm flipH="1">
            <a:off x="2749201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6" name="Google Shape;4286;p103"/>
          <p:cNvCxnSpPr>
            <a:stCxn id="4141" idx="3"/>
            <a:endCxn id="4138" idx="7"/>
          </p:cNvCxnSpPr>
          <p:nvPr/>
        </p:nvCxnSpPr>
        <p:spPr>
          <a:xfrm flipH="1">
            <a:off x="2749259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7" name="Google Shape;4287;p103"/>
          <p:cNvCxnSpPr>
            <a:stCxn id="4257" idx="3"/>
            <a:endCxn id="4138" idx="7"/>
          </p:cNvCxnSpPr>
          <p:nvPr/>
        </p:nvCxnSpPr>
        <p:spPr>
          <a:xfrm flipH="1">
            <a:off x="2749316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8" name="Google Shape;4288;p103"/>
          <p:cNvCxnSpPr>
            <a:stCxn id="4259" idx="3"/>
            <a:endCxn id="4138" idx="7"/>
          </p:cNvCxnSpPr>
          <p:nvPr/>
        </p:nvCxnSpPr>
        <p:spPr>
          <a:xfrm flipH="1">
            <a:off x="2749374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9" name="Google Shape;4289;p103"/>
          <p:cNvCxnSpPr>
            <a:stCxn id="4261" idx="3"/>
          </p:cNvCxnSpPr>
          <p:nvPr/>
        </p:nvCxnSpPr>
        <p:spPr>
          <a:xfrm flipH="1">
            <a:off x="2749131" y="4405457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0" name="Google Shape;4290;p103"/>
          <p:cNvCxnSpPr>
            <a:stCxn id="4257" idx="4"/>
            <a:endCxn id="4162" idx="0"/>
          </p:cNvCxnSpPr>
          <p:nvPr/>
        </p:nvCxnSpPr>
        <p:spPr>
          <a:xfrm>
            <a:off x="5188703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1" name="Google Shape;4291;p103"/>
          <p:cNvCxnSpPr>
            <a:stCxn id="4259" idx="3"/>
            <a:endCxn id="4162" idx="7"/>
          </p:cNvCxnSpPr>
          <p:nvPr/>
        </p:nvCxnSpPr>
        <p:spPr>
          <a:xfrm flipH="1">
            <a:off x="5239374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2" name="Google Shape;4292;p103"/>
          <p:cNvCxnSpPr>
            <a:stCxn id="4261" idx="3"/>
            <a:endCxn id="4162" idx="7"/>
          </p:cNvCxnSpPr>
          <p:nvPr/>
        </p:nvCxnSpPr>
        <p:spPr>
          <a:xfrm flipH="1">
            <a:off x="5239431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3" name="Google Shape;4293;p103"/>
          <p:cNvCxnSpPr>
            <a:stCxn id="4137" idx="3"/>
            <a:endCxn id="4162" idx="7"/>
          </p:cNvCxnSpPr>
          <p:nvPr/>
        </p:nvCxnSpPr>
        <p:spPr>
          <a:xfrm flipH="1">
            <a:off x="5239546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4" name="Google Shape;4294;p103"/>
          <p:cNvCxnSpPr>
            <a:stCxn id="4264" idx="3"/>
            <a:endCxn id="4162" idx="7"/>
          </p:cNvCxnSpPr>
          <p:nvPr/>
        </p:nvCxnSpPr>
        <p:spPr>
          <a:xfrm flipH="1">
            <a:off x="5239603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5" name="Google Shape;4295;p103"/>
          <p:cNvCxnSpPr>
            <a:stCxn id="4141" idx="5"/>
            <a:endCxn id="4162" idx="1"/>
          </p:cNvCxnSpPr>
          <p:nvPr/>
        </p:nvCxnSpPr>
        <p:spPr>
          <a:xfrm>
            <a:off x="4616932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6" name="Google Shape;4296;p103"/>
          <p:cNvCxnSpPr>
            <a:stCxn id="4152" idx="5"/>
            <a:endCxn id="4162" idx="1"/>
          </p:cNvCxnSpPr>
          <p:nvPr/>
        </p:nvCxnSpPr>
        <p:spPr>
          <a:xfrm>
            <a:off x="3994375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7" name="Google Shape;4297;p103"/>
          <p:cNvCxnSpPr>
            <a:stCxn id="4144" idx="5"/>
            <a:endCxn id="4162" idx="1"/>
          </p:cNvCxnSpPr>
          <p:nvPr/>
        </p:nvCxnSpPr>
        <p:spPr>
          <a:xfrm>
            <a:off x="3371817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8" name="Google Shape;4298;p103"/>
          <p:cNvCxnSpPr>
            <a:stCxn id="4148" idx="5"/>
            <a:endCxn id="4162" idx="1"/>
          </p:cNvCxnSpPr>
          <p:nvPr/>
        </p:nvCxnSpPr>
        <p:spPr>
          <a:xfrm>
            <a:off x="2749260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9" name="Google Shape;4299;p103"/>
          <p:cNvCxnSpPr>
            <a:stCxn id="4261" idx="4"/>
            <a:endCxn id="4146" idx="0"/>
          </p:cNvCxnSpPr>
          <p:nvPr/>
        </p:nvCxnSpPr>
        <p:spPr>
          <a:xfrm>
            <a:off x="6433818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0" name="Google Shape;4300;p103"/>
          <p:cNvCxnSpPr>
            <a:stCxn id="4137" idx="3"/>
            <a:endCxn id="4146" idx="7"/>
          </p:cNvCxnSpPr>
          <p:nvPr/>
        </p:nvCxnSpPr>
        <p:spPr>
          <a:xfrm flipH="1">
            <a:off x="6484546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1" name="Google Shape;4301;p103"/>
          <p:cNvCxnSpPr>
            <a:stCxn id="4264" idx="3"/>
            <a:endCxn id="4146" idx="7"/>
          </p:cNvCxnSpPr>
          <p:nvPr/>
        </p:nvCxnSpPr>
        <p:spPr>
          <a:xfrm flipH="1">
            <a:off x="6484603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2" name="Google Shape;4302;p103"/>
          <p:cNvCxnSpPr>
            <a:stCxn id="4259" idx="5"/>
            <a:endCxn id="4146" idx="1"/>
          </p:cNvCxnSpPr>
          <p:nvPr/>
        </p:nvCxnSpPr>
        <p:spPr>
          <a:xfrm>
            <a:off x="5862047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3" name="Google Shape;4303;p103"/>
          <p:cNvCxnSpPr>
            <a:stCxn id="4257" idx="5"/>
            <a:endCxn id="4146" idx="1"/>
          </p:cNvCxnSpPr>
          <p:nvPr/>
        </p:nvCxnSpPr>
        <p:spPr>
          <a:xfrm>
            <a:off x="5239490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4" name="Google Shape;4304;p103"/>
          <p:cNvCxnSpPr>
            <a:stCxn id="4141" idx="5"/>
          </p:cNvCxnSpPr>
          <p:nvPr/>
        </p:nvCxnSpPr>
        <p:spPr>
          <a:xfrm>
            <a:off x="4616932" y="4405457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5" name="Google Shape;4305;p103"/>
          <p:cNvCxnSpPr>
            <a:stCxn id="4152" idx="5"/>
          </p:cNvCxnSpPr>
          <p:nvPr/>
        </p:nvCxnSpPr>
        <p:spPr>
          <a:xfrm>
            <a:off x="3994375" y="4405457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6" name="Google Shape;4306;p103"/>
          <p:cNvCxnSpPr>
            <a:stCxn id="4144" idx="5"/>
            <a:endCxn id="4146" idx="1"/>
          </p:cNvCxnSpPr>
          <p:nvPr/>
        </p:nvCxnSpPr>
        <p:spPr>
          <a:xfrm>
            <a:off x="3371817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7" name="Google Shape;4307;p103"/>
          <p:cNvCxnSpPr>
            <a:stCxn id="4137" idx="4"/>
            <a:endCxn id="4166" idx="0"/>
          </p:cNvCxnSpPr>
          <p:nvPr/>
        </p:nvCxnSpPr>
        <p:spPr>
          <a:xfrm>
            <a:off x="7678932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8" name="Google Shape;4308;p103"/>
          <p:cNvCxnSpPr>
            <a:stCxn id="4264" idx="3"/>
            <a:endCxn id="4166" idx="7"/>
          </p:cNvCxnSpPr>
          <p:nvPr/>
        </p:nvCxnSpPr>
        <p:spPr>
          <a:xfrm flipH="1">
            <a:off x="7729603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9" name="Google Shape;4309;p103"/>
          <p:cNvCxnSpPr>
            <a:stCxn id="4261" idx="5"/>
          </p:cNvCxnSpPr>
          <p:nvPr/>
        </p:nvCxnSpPr>
        <p:spPr>
          <a:xfrm>
            <a:off x="6484605" y="4405457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0" name="Google Shape;4310;p103"/>
          <p:cNvCxnSpPr>
            <a:stCxn id="4259" idx="5"/>
          </p:cNvCxnSpPr>
          <p:nvPr/>
        </p:nvCxnSpPr>
        <p:spPr>
          <a:xfrm>
            <a:off x="5862047" y="4405457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1" name="Google Shape;4311;p103"/>
          <p:cNvCxnSpPr>
            <a:stCxn id="4257" idx="5"/>
            <a:endCxn id="4166" idx="1"/>
          </p:cNvCxnSpPr>
          <p:nvPr/>
        </p:nvCxnSpPr>
        <p:spPr>
          <a:xfrm>
            <a:off x="5239490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2" name="Google Shape;4312;p103"/>
          <p:cNvCxnSpPr>
            <a:stCxn id="4141" idx="5"/>
            <a:endCxn id="4166" idx="1"/>
          </p:cNvCxnSpPr>
          <p:nvPr/>
        </p:nvCxnSpPr>
        <p:spPr>
          <a:xfrm>
            <a:off x="4616932" y="44054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3" name="Google Shape;4313;p103"/>
          <p:cNvCxnSpPr>
            <a:stCxn id="4152" idx="5"/>
            <a:endCxn id="4166" idx="1"/>
          </p:cNvCxnSpPr>
          <p:nvPr/>
        </p:nvCxnSpPr>
        <p:spPr>
          <a:xfrm>
            <a:off x="3994375" y="44054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4" name="Google Shape;4314;p103"/>
          <p:cNvCxnSpPr>
            <a:stCxn id="4144" idx="5"/>
            <a:endCxn id="4166" idx="1"/>
          </p:cNvCxnSpPr>
          <p:nvPr/>
        </p:nvCxnSpPr>
        <p:spPr>
          <a:xfrm>
            <a:off x="3371817" y="44054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5" name="Google Shape;4315;p103"/>
          <p:cNvCxnSpPr>
            <a:endCxn id="4166" idx="1"/>
          </p:cNvCxnSpPr>
          <p:nvPr/>
        </p:nvCxnSpPr>
        <p:spPr>
          <a:xfrm>
            <a:off x="2749246" y="4405307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6" name="Google Shape;4316;p103"/>
          <p:cNvCxnSpPr>
            <a:stCxn id="4259" idx="4"/>
            <a:endCxn id="4150" idx="0"/>
          </p:cNvCxnSpPr>
          <p:nvPr/>
        </p:nvCxnSpPr>
        <p:spPr>
          <a:xfrm>
            <a:off x="5811260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7" name="Google Shape;4317;p103"/>
          <p:cNvCxnSpPr>
            <a:stCxn id="4261" idx="3"/>
            <a:endCxn id="4150" idx="7"/>
          </p:cNvCxnSpPr>
          <p:nvPr/>
        </p:nvCxnSpPr>
        <p:spPr>
          <a:xfrm flipH="1">
            <a:off x="5861931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8" name="Google Shape;4318;p103"/>
          <p:cNvCxnSpPr>
            <a:stCxn id="4137" idx="3"/>
            <a:endCxn id="4150" idx="7"/>
          </p:cNvCxnSpPr>
          <p:nvPr/>
        </p:nvCxnSpPr>
        <p:spPr>
          <a:xfrm flipH="1">
            <a:off x="5862046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9" name="Google Shape;4319;p103"/>
          <p:cNvCxnSpPr>
            <a:stCxn id="4264" idx="3"/>
            <a:endCxn id="4150" idx="7"/>
          </p:cNvCxnSpPr>
          <p:nvPr/>
        </p:nvCxnSpPr>
        <p:spPr>
          <a:xfrm flipH="1">
            <a:off x="5862103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20" name="Google Shape;4320;p103"/>
          <p:cNvCxnSpPr>
            <a:stCxn id="4257" idx="5"/>
            <a:endCxn id="4150" idx="1"/>
          </p:cNvCxnSpPr>
          <p:nvPr/>
        </p:nvCxnSpPr>
        <p:spPr>
          <a:xfrm>
            <a:off x="5239490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21" name="Google Shape;4321;p103"/>
          <p:cNvCxnSpPr>
            <a:stCxn id="4141" idx="5"/>
            <a:endCxn id="4150" idx="1"/>
          </p:cNvCxnSpPr>
          <p:nvPr/>
        </p:nvCxnSpPr>
        <p:spPr>
          <a:xfrm>
            <a:off x="4616932" y="44054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22" name="Google Shape;4322;p103"/>
          <p:cNvCxnSpPr>
            <a:stCxn id="4152" idx="5"/>
            <a:endCxn id="4150" idx="1"/>
          </p:cNvCxnSpPr>
          <p:nvPr/>
        </p:nvCxnSpPr>
        <p:spPr>
          <a:xfrm>
            <a:off x="3994375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23" name="Google Shape;4323;p103"/>
          <p:cNvCxnSpPr>
            <a:stCxn id="4144" idx="5"/>
            <a:endCxn id="4150" idx="1"/>
          </p:cNvCxnSpPr>
          <p:nvPr/>
        </p:nvCxnSpPr>
        <p:spPr>
          <a:xfrm>
            <a:off x="3371817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24" name="Google Shape;4324;p103"/>
          <p:cNvCxnSpPr>
            <a:stCxn id="4264" idx="4"/>
            <a:endCxn id="4142" idx="0"/>
          </p:cNvCxnSpPr>
          <p:nvPr/>
        </p:nvCxnSpPr>
        <p:spPr>
          <a:xfrm>
            <a:off x="8301490" y="44264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25" name="Google Shape;4325;p103"/>
          <p:cNvGrpSpPr/>
          <p:nvPr/>
        </p:nvGrpSpPr>
        <p:grpSpPr>
          <a:xfrm>
            <a:off x="2436260" y="3261722"/>
            <a:ext cx="524268" cy="2820701"/>
            <a:chOff x="2373345" y="2288592"/>
            <a:chExt cx="731400" cy="3935130"/>
          </a:xfrm>
        </p:grpSpPr>
        <p:sp>
          <p:nvSpPr>
            <p:cNvPr id="4189" name="Google Shape;4189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28" name="Google Shape;4328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138" name="Google Shape;4138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52" name="Google Shape;4052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9" name="Google Shape;4329;p103"/>
          <p:cNvGrpSpPr/>
          <p:nvPr/>
        </p:nvGrpSpPr>
        <p:grpSpPr>
          <a:xfrm>
            <a:off x="3058817" y="3261722"/>
            <a:ext cx="524268" cy="2820701"/>
            <a:chOff x="2373345" y="2288592"/>
            <a:chExt cx="731400" cy="3935130"/>
          </a:xfrm>
        </p:grpSpPr>
        <p:sp>
          <p:nvSpPr>
            <p:cNvPr id="4154" name="Google Shape;4154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32" name="Google Shape;4332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156" name="Google Shape;4156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43" name="Google Shape;4043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3" name="Google Shape;4333;p103"/>
          <p:cNvGrpSpPr/>
          <p:nvPr/>
        </p:nvGrpSpPr>
        <p:grpSpPr>
          <a:xfrm>
            <a:off x="3681375" y="3261722"/>
            <a:ext cx="524268" cy="2820701"/>
            <a:chOff x="2373345" y="2288592"/>
            <a:chExt cx="731400" cy="3935130"/>
          </a:xfrm>
        </p:grpSpPr>
        <p:sp>
          <p:nvSpPr>
            <p:cNvPr id="4169" name="Google Shape;4169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36" name="Google Shape;4336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158" name="Google Shape;4158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54" name="Google Shape;4054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7" name="Google Shape;4337;p103"/>
          <p:cNvGrpSpPr/>
          <p:nvPr/>
        </p:nvGrpSpPr>
        <p:grpSpPr>
          <a:xfrm>
            <a:off x="4303932" y="3261722"/>
            <a:ext cx="524268" cy="2820701"/>
            <a:chOff x="2373345" y="2288592"/>
            <a:chExt cx="731400" cy="3935130"/>
          </a:xfrm>
        </p:grpSpPr>
        <p:sp>
          <p:nvSpPr>
            <p:cNvPr id="4179" name="Google Shape;4179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0" name="Google Shape;4340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160" name="Google Shape;4160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50" name="Google Shape;4050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1" name="Google Shape;4341;p103"/>
          <p:cNvGrpSpPr/>
          <p:nvPr/>
        </p:nvGrpSpPr>
        <p:grpSpPr>
          <a:xfrm>
            <a:off x="4926489" y="3261722"/>
            <a:ext cx="524268" cy="2820701"/>
            <a:chOff x="2373345" y="2288592"/>
            <a:chExt cx="731400" cy="3935130"/>
          </a:xfrm>
        </p:grpSpPr>
        <p:sp>
          <p:nvSpPr>
            <p:cNvPr id="4199" name="Google Shape;4199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4" name="Google Shape;4344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162" name="Google Shape;4162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7" name="Google Shape;4257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48" name="Google Shape;4048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5" name="Google Shape;4345;p103"/>
          <p:cNvGrpSpPr/>
          <p:nvPr/>
        </p:nvGrpSpPr>
        <p:grpSpPr>
          <a:xfrm>
            <a:off x="5549047" y="3261722"/>
            <a:ext cx="524268" cy="2820701"/>
            <a:chOff x="2373345" y="2288592"/>
            <a:chExt cx="731400" cy="3935130"/>
          </a:xfrm>
        </p:grpSpPr>
        <p:sp>
          <p:nvSpPr>
            <p:cNvPr id="4229" name="Google Shape;4229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7" name="Google Shape;4347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8" name="Google Shape;4348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150" name="Google Shape;4150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9" name="Google Shape;4259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46" name="Google Shape;4046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9" name="Google Shape;4349;p103"/>
          <p:cNvGrpSpPr/>
          <p:nvPr/>
        </p:nvGrpSpPr>
        <p:grpSpPr>
          <a:xfrm>
            <a:off x="6171604" y="3261722"/>
            <a:ext cx="524268" cy="2820701"/>
            <a:chOff x="2373345" y="2288592"/>
            <a:chExt cx="731400" cy="3935130"/>
          </a:xfrm>
        </p:grpSpPr>
        <p:sp>
          <p:nvSpPr>
            <p:cNvPr id="4209" name="Google Shape;4209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2" name="Google Shape;4352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146" name="Google Shape;4146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1" name="Google Shape;4261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56" name="Google Shape;4056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3" name="Google Shape;4353;p103"/>
          <p:cNvGrpSpPr/>
          <p:nvPr/>
        </p:nvGrpSpPr>
        <p:grpSpPr>
          <a:xfrm>
            <a:off x="7416719" y="3261722"/>
            <a:ext cx="524268" cy="2820701"/>
            <a:chOff x="2373345" y="2288592"/>
            <a:chExt cx="731400" cy="3935130"/>
          </a:xfrm>
        </p:grpSpPr>
        <p:sp>
          <p:nvSpPr>
            <p:cNvPr id="4219" name="Google Shape;4219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6" name="Google Shape;4356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166" name="Google Shape;4166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59" name="Google Shape;4059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7" name="Google Shape;4357;p103"/>
          <p:cNvGrpSpPr/>
          <p:nvPr/>
        </p:nvGrpSpPr>
        <p:grpSpPr>
          <a:xfrm>
            <a:off x="8039276" y="3261722"/>
            <a:ext cx="524268" cy="2820701"/>
            <a:chOff x="2373345" y="2288592"/>
            <a:chExt cx="731400" cy="3935130"/>
          </a:xfrm>
        </p:grpSpPr>
        <p:sp>
          <p:nvSpPr>
            <p:cNvPr id="4239" name="Google Shape;4239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60" name="Google Shape;4360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142" name="Google Shape;4142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4" name="Google Shape;4264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63" name="Google Shape;4063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61" name="Google Shape;4361;p103"/>
          <p:cNvCxnSpPr>
            <a:stCxn id="4137" idx="5"/>
            <a:endCxn id="4142" idx="1"/>
          </p:cNvCxnSpPr>
          <p:nvPr/>
        </p:nvCxnSpPr>
        <p:spPr>
          <a:xfrm>
            <a:off x="7729719" y="44054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62" name="Google Shape;4362;p103"/>
          <p:cNvSpPr txBox="1"/>
          <p:nvPr/>
        </p:nvSpPr>
        <p:spPr>
          <a:xfrm>
            <a:off x="6913798" y="5714248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cxnSp>
        <p:nvCxnSpPr>
          <p:cNvPr id="4363" name="Google Shape;4363;p103"/>
          <p:cNvCxnSpPr>
            <a:stCxn id="4261" idx="5"/>
            <a:endCxn id="4142" idx="1"/>
          </p:cNvCxnSpPr>
          <p:nvPr/>
        </p:nvCxnSpPr>
        <p:spPr>
          <a:xfrm>
            <a:off x="6484605" y="44054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64" name="Google Shape;4364;p103"/>
          <p:cNvCxnSpPr>
            <a:stCxn id="4259" idx="5"/>
            <a:endCxn id="4142" idx="1"/>
          </p:cNvCxnSpPr>
          <p:nvPr/>
        </p:nvCxnSpPr>
        <p:spPr>
          <a:xfrm>
            <a:off x="5862047" y="44054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65" name="Google Shape;4365;p103"/>
          <p:cNvCxnSpPr>
            <a:stCxn id="4257" idx="5"/>
          </p:cNvCxnSpPr>
          <p:nvPr/>
        </p:nvCxnSpPr>
        <p:spPr>
          <a:xfrm>
            <a:off x="5239490" y="4405457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66" name="Google Shape;4366;p103"/>
          <p:cNvCxnSpPr/>
          <p:nvPr/>
        </p:nvCxnSpPr>
        <p:spPr>
          <a:xfrm flipH="1">
            <a:off x="2749292" y="39517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67" name="Google Shape;4367;p103"/>
          <p:cNvCxnSpPr/>
          <p:nvPr/>
        </p:nvCxnSpPr>
        <p:spPr>
          <a:xfrm flipH="1">
            <a:off x="2749350" y="3947300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68" name="Google Shape;4368;p103"/>
          <p:cNvCxnSpPr/>
          <p:nvPr/>
        </p:nvCxnSpPr>
        <p:spPr>
          <a:xfrm>
            <a:off x="4616929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69" name="Google Shape;4369;p103"/>
          <p:cNvCxnSpPr/>
          <p:nvPr/>
        </p:nvCxnSpPr>
        <p:spPr>
          <a:xfrm>
            <a:off x="3371814" y="39517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0" name="Google Shape;4370;p103"/>
          <p:cNvCxnSpPr/>
          <p:nvPr/>
        </p:nvCxnSpPr>
        <p:spPr>
          <a:xfrm>
            <a:off x="2749256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1" name="Google Shape;4371;p103"/>
          <p:cNvCxnSpPr/>
          <p:nvPr/>
        </p:nvCxnSpPr>
        <p:spPr>
          <a:xfrm>
            <a:off x="2749257" y="3951728"/>
            <a:ext cx="5501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2" name="Google Shape;4372;p103"/>
          <p:cNvCxnSpPr/>
          <p:nvPr/>
        </p:nvCxnSpPr>
        <p:spPr>
          <a:xfrm>
            <a:off x="2749257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3" name="Google Shape;4373;p103"/>
          <p:cNvCxnSpPr/>
          <p:nvPr/>
        </p:nvCxnSpPr>
        <p:spPr>
          <a:xfrm>
            <a:off x="3994372" y="39517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4" name="Google Shape;4374;p103"/>
          <p:cNvCxnSpPr/>
          <p:nvPr/>
        </p:nvCxnSpPr>
        <p:spPr>
          <a:xfrm>
            <a:off x="2749257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5" name="Google Shape;4375;p103"/>
          <p:cNvCxnSpPr/>
          <p:nvPr/>
        </p:nvCxnSpPr>
        <p:spPr>
          <a:xfrm>
            <a:off x="3321053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6" name="Google Shape;4376;p103"/>
          <p:cNvCxnSpPr/>
          <p:nvPr/>
        </p:nvCxnSpPr>
        <p:spPr>
          <a:xfrm flipH="1">
            <a:off x="3371748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7" name="Google Shape;4377;p103"/>
          <p:cNvCxnSpPr/>
          <p:nvPr/>
        </p:nvCxnSpPr>
        <p:spPr>
          <a:xfrm flipH="1">
            <a:off x="3371805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8" name="Google Shape;4378;p103"/>
          <p:cNvCxnSpPr/>
          <p:nvPr/>
        </p:nvCxnSpPr>
        <p:spPr>
          <a:xfrm flipH="1">
            <a:off x="3371862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79" name="Google Shape;4379;p103"/>
          <p:cNvCxnSpPr/>
          <p:nvPr/>
        </p:nvCxnSpPr>
        <p:spPr>
          <a:xfrm flipH="1">
            <a:off x="3371920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0" name="Google Shape;4380;p103"/>
          <p:cNvCxnSpPr/>
          <p:nvPr/>
        </p:nvCxnSpPr>
        <p:spPr>
          <a:xfrm flipH="1">
            <a:off x="3371977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1" name="Google Shape;4381;p103"/>
          <p:cNvCxnSpPr/>
          <p:nvPr/>
        </p:nvCxnSpPr>
        <p:spPr>
          <a:xfrm flipH="1">
            <a:off x="3371792" y="39517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2" name="Google Shape;4382;p103"/>
          <p:cNvCxnSpPr/>
          <p:nvPr/>
        </p:nvCxnSpPr>
        <p:spPr>
          <a:xfrm flipH="1">
            <a:off x="3371849" y="39517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3" name="Google Shape;4383;p103"/>
          <p:cNvCxnSpPr/>
          <p:nvPr/>
        </p:nvCxnSpPr>
        <p:spPr>
          <a:xfrm>
            <a:off x="3943610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4" name="Google Shape;4384;p103"/>
          <p:cNvCxnSpPr/>
          <p:nvPr/>
        </p:nvCxnSpPr>
        <p:spPr>
          <a:xfrm>
            <a:off x="3371814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5" name="Google Shape;4385;p103"/>
          <p:cNvCxnSpPr/>
          <p:nvPr/>
        </p:nvCxnSpPr>
        <p:spPr>
          <a:xfrm>
            <a:off x="2749256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6" name="Google Shape;4386;p103"/>
          <p:cNvCxnSpPr/>
          <p:nvPr/>
        </p:nvCxnSpPr>
        <p:spPr>
          <a:xfrm flipH="1">
            <a:off x="3994305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7" name="Google Shape;4387;p103"/>
          <p:cNvCxnSpPr/>
          <p:nvPr/>
        </p:nvCxnSpPr>
        <p:spPr>
          <a:xfrm flipH="1">
            <a:off x="3994362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8" name="Google Shape;4388;p103"/>
          <p:cNvCxnSpPr/>
          <p:nvPr/>
        </p:nvCxnSpPr>
        <p:spPr>
          <a:xfrm flipH="1">
            <a:off x="3994420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9" name="Google Shape;4389;p103"/>
          <p:cNvCxnSpPr/>
          <p:nvPr/>
        </p:nvCxnSpPr>
        <p:spPr>
          <a:xfrm flipH="1">
            <a:off x="3994477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0" name="Google Shape;4390;p103"/>
          <p:cNvCxnSpPr/>
          <p:nvPr/>
        </p:nvCxnSpPr>
        <p:spPr>
          <a:xfrm flipH="1">
            <a:off x="3994292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1" name="Google Shape;4391;p103"/>
          <p:cNvCxnSpPr/>
          <p:nvPr/>
        </p:nvCxnSpPr>
        <p:spPr>
          <a:xfrm flipH="1">
            <a:off x="3994349" y="39517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2" name="Google Shape;4392;p103"/>
          <p:cNvCxnSpPr/>
          <p:nvPr/>
        </p:nvCxnSpPr>
        <p:spPr>
          <a:xfrm flipH="1">
            <a:off x="4616849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3" name="Google Shape;4393;p103"/>
          <p:cNvCxnSpPr/>
          <p:nvPr/>
        </p:nvCxnSpPr>
        <p:spPr>
          <a:xfrm flipH="1">
            <a:off x="4617092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4" name="Google Shape;4394;p103"/>
          <p:cNvCxnSpPr/>
          <p:nvPr/>
        </p:nvCxnSpPr>
        <p:spPr>
          <a:xfrm flipH="1">
            <a:off x="4616977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5" name="Google Shape;4395;p103"/>
          <p:cNvCxnSpPr/>
          <p:nvPr/>
        </p:nvCxnSpPr>
        <p:spPr>
          <a:xfrm flipH="1">
            <a:off x="4616920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6" name="Google Shape;4396;p103"/>
          <p:cNvCxnSpPr/>
          <p:nvPr/>
        </p:nvCxnSpPr>
        <p:spPr>
          <a:xfrm flipH="1">
            <a:off x="4616862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7" name="Google Shape;4397;p103"/>
          <p:cNvCxnSpPr/>
          <p:nvPr/>
        </p:nvCxnSpPr>
        <p:spPr>
          <a:xfrm>
            <a:off x="4566167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8" name="Google Shape;4398;p103"/>
          <p:cNvCxnSpPr/>
          <p:nvPr/>
        </p:nvCxnSpPr>
        <p:spPr>
          <a:xfrm>
            <a:off x="3994372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9" name="Google Shape;4399;p103"/>
          <p:cNvCxnSpPr/>
          <p:nvPr/>
        </p:nvCxnSpPr>
        <p:spPr>
          <a:xfrm>
            <a:off x="3371814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0" name="Google Shape;4400;p103"/>
          <p:cNvCxnSpPr/>
          <p:nvPr/>
        </p:nvCxnSpPr>
        <p:spPr>
          <a:xfrm>
            <a:off x="2749257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1" name="Google Shape;4401;p103"/>
          <p:cNvCxnSpPr/>
          <p:nvPr/>
        </p:nvCxnSpPr>
        <p:spPr>
          <a:xfrm>
            <a:off x="2698495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2" name="Google Shape;4402;p103"/>
          <p:cNvCxnSpPr/>
          <p:nvPr/>
        </p:nvCxnSpPr>
        <p:spPr>
          <a:xfrm flipH="1">
            <a:off x="2749190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3" name="Google Shape;4403;p103"/>
          <p:cNvCxnSpPr/>
          <p:nvPr/>
        </p:nvCxnSpPr>
        <p:spPr>
          <a:xfrm flipH="1">
            <a:off x="2749248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4" name="Google Shape;4404;p103"/>
          <p:cNvCxnSpPr/>
          <p:nvPr/>
        </p:nvCxnSpPr>
        <p:spPr>
          <a:xfrm flipH="1">
            <a:off x="2749305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5" name="Google Shape;4405;p103"/>
          <p:cNvCxnSpPr/>
          <p:nvPr/>
        </p:nvCxnSpPr>
        <p:spPr>
          <a:xfrm flipH="1">
            <a:off x="2749362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6" name="Google Shape;4406;p103"/>
          <p:cNvCxnSpPr/>
          <p:nvPr/>
        </p:nvCxnSpPr>
        <p:spPr>
          <a:xfrm flipH="1">
            <a:off x="2749420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7" name="Google Shape;4407;p103"/>
          <p:cNvCxnSpPr/>
          <p:nvPr/>
        </p:nvCxnSpPr>
        <p:spPr>
          <a:xfrm flipH="1">
            <a:off x="2749177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8" name="Google Shape;4408;p103"/>
          <p:cNvCxnSpPr/>
          <p:nvPr/>
        </p:nvCxnSpPr>
        <p:spPr>
          <a:xfrm>
            <a:off x="5188725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9" name="Google Shape;4409;p103"/>
          <p:cNvCxnSpPr/>
          <p:nvPr/>
        </p:nvCxnSpPr>
        <p:spPr>
          <a:xfrm flipH="1">
            <a:off x="5239420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0" name="Google Shape;4410;p103"/>
          <p:cNvCxnSpPr/>
          <p:nvPr/>
        </p:nvCxnSpPr>
        <p:spPr>
          <a:xfrm flipH="1">
            <a:off x="5239477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1" name="Google Shape;4411;p103"/>
          <p:cNvCxnSpPr/>
          <p:nvPr/>
        </p:nvCxnSpPr>
        <p:spPr>
          <a:xfrm flipH="1">
            <a:off x="5239592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2" name="Google Shape;4412;p103"/>
          <p:cNvCxnSpPr/>
          <p:nvPr/>
        </p:nvCxnSpPr>
        <p:spPr>
          <a:xfrm flipH="1">
            <a:off x="5239649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3" name="Google Shape;4413;p103"/>
          <p:cNvCxnSpPr/>
          <p:nvPr/>
        </p:nvCxnSpPr>
        <p:spPr>
          <a:xfrm>
            <a:off x="4616929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4" name="Google Shape;4414;p103"/>
          <p:cNvCxnSpPr/>
          <p:nvPr/>
        </p:nvCxnSpPr>
        <p:spPr>
          <a:xfrm>
            <a:off x="3994372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5" name="Google Shape;4415;p103"/>
          <p:cNvCxnSpPr/>
          <p:nvPr/>
        </p:nvCxnSpPr>
        <p:spPr>
          <a:xfrm>
            <a:off x="3371814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6" name="Google Shape;4416;p103"/>
          <p:cNvCxnSpPr/>
          <p:nvPr/>
        </p:nvCxnSpPr>
        <p:spPr>
          <a:xfrm>
            <a:off x="2749257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7" name="Google Shape;4417;p103"/>
          <p:cNvCxnSpPr/>
          <p:nvPr/>
        </p:nvCxnSpPr>
        <p:spPr>
          <a:xfrm>
            <a:off x="6433840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8" name="Google Shape;4418;p103"/>
          <p:cNvCxnSpPr/>
          <p:nvPr/>
        </p:nvCxnSpPr>
        <p:spPr>
          <a:xfrm flipH="1">
            <a:off x="6484592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9" name="Google Shape;4419;p103"/>
          <p:cNvCxnSpPr/>
          <p:nvPr/>
        </p:nvCxnSpPr>
        <p:spPr>
          <a:xfrm flipH="1">
            <a:off x="6484649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0" name="Google Shape;4420;p103"/>
          <p:cNvCxnSpPr/>
          <p:nvPr/>
        </p:nvCxnSpPr>
        <p:spPr>
          <a:xfrm>
            <a:off x="5862044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1" name="Google Shape;4421;p103"/>
          <p:cNvCxnSpPr/>
          <p:nvPr/>
        </p:nvCxnSpPr>
        <p:spPr>
          <a:xfrm>
            <a:off x="5239487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2" name="Google Shape;4422;p103"/>
          <p:cNvCxnSpPr/>
          <p:nvPr/>
        </p:nvCxnSpPr>
        <p:spPr>
          <a:xfrm>
            <a:off x="4616929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3" name="Google Shape;4423;p103"/>
          <p:cNvCxnSpPr/>
          <p:nvPr/>
        </p:nvCxnSpPr>
        <p:spPr>
          <a:xfrm>
            <a:off x="3994372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4" name="Google Shape;4424;p103"/>
          <p:cNvCxnSpPr/>
          <p:nvPr/>
        </p:nvCxnSpPr>
        <p:spPr>
          <a:xfrm>
            <a:off x="3371814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5" name="Google Shape;4425;p103"/>
          <p:cNvCxnSpPr/>
          <p:nvPr/>
        </p:nvCxnSpPr>
        <p:spPr>
          <a:xfrm>
            <a:off x="7678954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6" name="Google Shape;4426;p103"/>
          <p:cNvCxnSpPr/>
          <p:nvPr/>
        </p:nvCxnSpPr>
        <p:spPr>
          <a:xfrm flipH="1">
            <a:off x="7729649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7" name="Google Shape;4427;p103"/>
          <p:cNvCxnSpPr/>
          <p:nvPr/>
        </p:nvCxnSpPr>
        <p:spPr>
          <a:xfrm>
            <a:off x="6484601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8" name="Google Shape;4428;p103"/>
          <p:cNvCxnSpPr/>
          <p:nvPr/>
        </p:nvCxnSpPr>
        <p:spPr>
          <a:xfrm>
            <a:off x="5862044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9" name="Google Shape;4429;p103"/>
          <p:cNvCxnSpPr/>
          <p:nvPr/>
        </p:nvCxnSpPr>
        <p:spPr>
          <a:xfrm>
            <a:off x="5239487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0" name="Google Shape;4430;p103"/>
          <p:cNvCxnSpPr/>
          <p:nvPr/>
        </p:nvCxnSpPr>
        <p:spPr>
          <a:xfrm>
            <a:off x="4616929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1" name="Google Shape;4431;p103"/>
          <p:cNvCxnSpPr/>
          <p:nvPr/>
        </p:nvCxnSpPr>
        <p:spPr>
          <a:xfrm>
            <a:off x="3994372" y="39517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2" name="Google Shape;4432;p103"/>
          <p:cNvCxnSpPr/>
          <p:nvPr/>
        </p:nvCxnSpPr>
        <p:spPr>
          <a:xfrm>
            <a:off x="3371814" y="39517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3" name="Google Shape;4433;p103"/>
          <p:cNvCxnSpPr/>
          <p:nvPr/>
        </p:nvCxnSpPr>
        <p:spPr>
          <a:xfrm>
            <a:off x="2749256" y="39517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4" name="Google Shape;4434;p103"/>
          <p:cNvCxnSpPr/>
          <p:nvPr/>
        </p:nvCxnSpPr>
        <p:spPr>
          <a:xfrm>
            <a:off x="5811282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5" name="Google Shape;4435;p103"/>
          <p:cNvCxnSpPr/>
          <p:nvPr/>
        </p:nvCxnSpPr>
        <p:spPr>
          <a:xfrm flipH="1">
            <a:off x="5861977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6" name="Google Shape;4436;p103"/>
          <p:cNvCxnSpPr/>
          <p:nvPr/>
        </p:nvCxnSpPr>
        <p:spPr>
          <a:xfrm flipH="1">
            <a:off x="5862092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7" name="Google Shape;4437;p103"/>
          <p:cNvCxnSpPr/>
          <p:nvPr/>
        </p:nvCxnSpPr>
        <p:spPr>
          <a:xfrm flipH="1">
            <a:off x="5862149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8" name="Google Shape;4438;p103"/>
          <p:cNvCxnSpPr/>
          <p:nvPr/>
        </p:nvCxnSpPr>
        <p:spPr>
          <a:xfrm>
            <a:off x="5239487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9" name="Google Shape;4439;p103"/>
          <p:cNvCxnSpPr/>
          <p:nvPr/>
        </p:nvCxnSpPr>
        <p:spPr>
          <a:xfrm>
            <a:off x="4616929" y="39517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0" name="Google Shape;4440;p103"/>
          <p:cNvCxnSpPr/>
          <p:nvPr/>
        </p:nvCxnSpPr>
        <p:spPr>
          <a:xfrm>
            <a:off x="3994372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1" name="Google Shape;4441;p103"/>
          <p:cNvCxnSpPr/>
          <p:nvPr/>
        </p:nvCxnSpPr>
        <p:spPr>
          <a:xfrm>
            <a:off x="3371814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2" name="Google Shape;4442;p103"/>
          <p:cNvCxnSpPr/>
          <p:nvPr/>
        </p:nvCxnSpPr>
        <p:spPr>
          <a:xfrm>
            <a:off x="8301512" y="39727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3" name="Google Shape;4443;p103"/>
          <p:cNvCxnSpPr/>
          <p:nvPr/>
        </p:nvCxnSpPr>
        <p:spPr>
          <a:xfrm>
            <a:off x="7729716" y="39517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4" name="Google Shape;4444;p103"/>
          <p:cNvCxnSpPr/>
          <p:nvPr/>
        </p:nvCxnSpPr>
        <p:spPr>
          <a:xfrm>
            <a:off x="6484601" y="39517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5" name="Google Shape;4445;p103"/>
          <p:cNvCxnSpPr/>
          <p:nvPr/>
        </p:nvCxnSpPr>
        <p:spPr>
          <a:xfrm>
            <a:off x="5862044" y="39517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6" name="Google Shape;4446;p103"/>
          <p:cNvCxnSpPr/>
          <p:nvPr/>
        </p:nvCxnSpPr>
        <p:spPr>
          <a:xfrm>
            <a:off x="5239487" y="39517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7" name="Google Shape;4447;p103"/>
          <p:cNvCxnSpPr>
            <a:stCxn id="4043" idx="0"/>
            <a:endCxn id="4118" idx="2"/>
          </p:cNvCxnSpPr>
          <p:nvPr/>
        </p:nvCxnSpPr>
        <p:spPr>
          <a:xfrm rot="10800000">
            <a:off x="3321031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8" name="Google Shape;4448;p103"/>
          <p:cNvCxnSpPr>
            <a:stCxn id="4054" idx="0"/>
            <a:endCxn id="4112" idx="2"/>
          </p:cNvCxnSpPr>
          <p:nvPr/>
        </p:nvCxnSpPr>
        <p:spPr>
          <a:xfrm rot="10800000">
            <a:off x="3943588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9" name="Google Shape;4449;p103"/>
          <p:cNvCxnSpPr>
            <a:stCxn id="4050" idx="1"/>
            <a:endCxn id="4112" idx="2"/>
          </p:cNvCxnSpPr>
          <p:nvPr/>
        </p:nvCxnSpPr>
        <p:spPr>
          <a:xfrm rot="10800000">
            <a:off x="3943559" y="35895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50" name="Google Shape;4450;p103"/>
          <p:cNvCxnSpPr>
            <a:stCxn id="4052" idx="0"/>
            <a:endCxn id="4129" idx="2"/>
          </p:cNvCxnSpPr>
          <p:nvPr/>
        </p:nvCxnSpPr>
        <p:spPr>
          <a:xfrm rot="10800000">
            <a:off x="2698473" y="35895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51" name="Google Shape;4451;p103"/>
          <p:cNvCxnSpPr>
            <a:stCxn id="4056" idx="1"/>
            <a:endCxn id="4129" idx="2"/>
          </p:cNvCxnSpPr>
          <p:nvPr/>
        </p:nvCxnSpPr>
        <p:spPr>
          <a:xfrm rot="10800000">
            <a:off x="2698431" y="35895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52" name="Google Shape;4452;p103"/>
          <p:cNvSpPr/>
          <p:nvPr/>
        </p:nvSpPr>
        <p:spPr>
          <a:xfrm>
            <a:off x="3098325" y="3253242"/>
            <a:ext cx="6518400" cy="25113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53" name="Google Shape;4453;p103"/>
          <p:cNvCxnSpPr>
            <a:stCxn id="4454" idx="7"/>
            <a:endCxn id="4455" idx="2"/>
          </p:cNvCxnSpPr>
          <p:nvPr/>
        </p:nvCxnSpPr>
        <p:spPr>
          <a:xfrm rot="10800000" flipH="1">
            <a:off x="4234642" y="3697398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56" name="Google Shape;4456;p103"/>
          <p:cNvCxnSpPr>
            <a:stCxn id="4457" idx="7"/>
            <a:endCxn id="4455" idx="2"/>
          </p:cNvCxnSpPr>
          <p:nvPr/>
        </p:nvCxnSpPr>
        <p:spPr>
          <a:xfrm rot="10800000" flipH="1">
            <a:off x="6724872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58" name="Google Shape;4458;p103"/>
          <p:cNvCxnSpPr>
            <a:stCxn id="4459" idx="7"/>
            <a:endCxn id="4455" idx="2"/>
          </p:cNvCxnSpPr>
          <p:nvPr/>
        </p:nvCxnSpPr>
        <p:spPr>
          <a:xfrm rot="10800000" flipH="1">
            <a:off x="6102315" y="3697398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60" name="Google Shape;4460;p103"/>
          <p:cNvCxnSpPr>
            <a:stCxn id="4461" idx="7"/>
            <a:endCxn id="4455" idx="2"/>
          </p:cNvCxnSpPr>
          <p:nvPr/>
        </p:nvCxnSpPr>
        <p:spPr>
          <a:xfrm rot="10800000" flipH="1">
            <a:off x="5479757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62" name="Google Shape;4462;p103"/>
          <p:cNvCxnSpPr>
            <a:stCxn id="4463" idx="7"/>
            <a:endCxn id="4455" idx="2"/>
          </p:cNvCxnSpPr>
          <p:nvPr/>
        </p:nvCxnSpPr>
        <p:spPr>
          <a:xfrm rot="10800000" flipH="1">
            <a:off x="3612085" y="3697398"/>
            <a:ext cx="555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64" name="Google Shape;4464;p103"/>
          <p:cNvCxnSpPr>
            <a:stCxn id="4465" idx="7"/>
            <a:endCxn id="4455" idx="2"/>
          </p:cNvCxnSpPr>
          <p:nvPr/>
        </p:nvCxnSpPr>
        <p:spPr>
          <a:xfrm rot="10800000" flipH="1">
            <a:off x="4857200" y="3697398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66" name="Google Shape;4466;p103"/>
          <p:cNvCxnSpPr>
            <a:stCxn id="4467" idx="7"/>
            <a:endCxn id="4455" idx="2"/>
          </p:cNvCxnSpPr>
          <p:nvPr/>
        </p:nvCxnSpPr>
        <p:spPr>
          <a:xfrm rot="10800000" flipH="1">
            <a:off x="7347430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68" name="Google Shape;4468;p103"/>
          <p:cNvCxnSpPr>
            <a:endCxn id="4455" idx="2"/>
          </p:cNvCxnSpPr>
          <p:nvPr/>
        </p:nvCxnSpPr>
        <p:spPr>
          <a:xfrm rot="10800000">
            <a:off x="9164235" y="3697281"/>
            <a:ext cx="0" cy="230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69" name="Google Shape;4469;p103"/>
          <p:cNvCxnSpPr>
            <a:stCxn id="4470" idx="7"/>
            <a:endCxn id="4455" idx="2"/>
          </p:cNvCxnSpPr>
          <p:nvPr/>
        </p:nvCxnSpPr>
        <p:spPr>
          <a:xfrm rot="10800000" flipH="1">
            <a:off x="8592544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1" name="Google Shape;4471;p103"/>
          <p:cNvCxnSpPr>
            <a:stCxn id="4470" idx="0"/>
            <a:endCxn id="4472" idx="2"/>
          </p:cNvCxnSpPr>
          <p:nvPr/>
        </p:nvCxnSpPr>
        <p:spPr>
          <a:xfrm rot="10800000">
            <a:off x="8541757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3" name="Google Shape;4473;p103"/>
          <p:cNvCxnSpPr>
            <a:stCxn id="4474" idx="1"/>
            <a:endCxn id="4472" idx="2"/>
          </p:cNvCxnSpPr>
          <p:nvPr/>
        </p:nvCxnSpPr>
        <p:spPr>
          <a:xfrm rot="10800000">
            <a:off x="8541728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5" name="Google Shape;4475;p103"/>
          <p:cNvCxnSpPr>
            <a:stCxn id="4454" idx="7"/>
            <a:endCxn id="4472" idx="2"/>
          </p:cNvCxnSpPr>
          <p:nvPr/>
        </p:nvCxnSpPr>
        <p:spPr>
          <a:xfrm rot="10800000" flipH="1">
            <a:off x="4234642" y="3697398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6" name="Google Shape;4476;p103"/>
          <p:cNvCxnSpPr>
            <a:stCxn id="4467" idx="7"/>
            <a:endCxn id="4472" idx="2"/>
          </p:cNvCxnSpPr>
          <p:nvPr/>
        </p:nvCxnSpPr>
        <p:spPr>
          <a:xfrm rot="10800000" flipH="1">
            <a:off x="7347430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7" name="Google Shape;4477;p103"/>
          <p:cNvCxnSpPr>
            <a:stCxn id="4457" idx="7"/>
            <a:endCxn id="4472" idx="2"/>
          </p:cNvCxnSpPr>
          <p:nvPr/>
        </p:nvCxnSpPr>
        <p:spPr>
          <a:xfrm rot="10800000" flipH="1">
            <a:off x="6724872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8" name="Google Shape;4478;p103"/>
          <p:cNvCxnSpPr>
            <a:stCxn id="4459" idx="7"/>
            <a:endCxn id="4472" idx="2"/>
          </p:cNvCxnSpPr>
          <p:nvPr/>
        </p:nvCxnSpPr>
        <p:spPr>
          <a:xfrm rot="10800000" flipH="1">
            <a:off x="6102315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9" name="Google Shape;4479;p103"/>
          <p:cNvCxnSpPr>
            <a:stCxn id="4461" idx="7"/>
            <a:endCxn id="4472" idx="2"/>
          </p:cNvCxnSpPr>
          <p:nvPr/>
        </p:nvCxnSpPr>
        <p:spPr>
          <a:xfrm rot="10800000" flipH="1">
            <a:off x="5479757" y="3697398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0" name="Google Shape;4480;p103"/>
          <p:cNvCxnSpPr>
            <a:stCxn id="4465" idx="7"/>
            <a:endCxn id="4472" idx="2"/>
          </p:cNvCxnSpPr>
          <p:nvPr/>
        </p:nvCxnSpPr>
        <p:spPr>
          <a:xfrm rot="10800000" flipH="1">
            <a:off x="4857200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1" name="Google Shape;4481;p103"/>
          <p:cNvCxnSpPr>
            <a:stCxn id="4463" idx="7"/>
            <a:endCxn id="4472" idx="2"/>
          </p:cNvCxnSpPr>
          <p:nvPr/>
        </p:nvCxnSpPr>
        <p:spPr>
          <a:xfrm rot="10800000" flipH="1">
            <a:off x="3612085" y="3697398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2" name="Google Shape;4482;p103"/>
          <p:cNvCxnSpPr>
            <a:stCxn id="4474" idx="1"/>
            <a:endCxn id="4483" idx="2"/>
          </p:cNvCxnSpPr>
          <p:nvPr/>
        </p:nvCxnSpPr>
        <p:spPr>
          <a:xfrm rot="10800000">
            <a:off x="7296428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4" name="Google Shape;4484;p103"/>
          <p:cNvCxnSpPr>
            <a:stCxn id="4470" idx="1"/>
            <a:endCxn id="4483" idx="2"/>
          </p:cNvCxnSpPr>
          <p:nvPr/>
        </p:nvCxnSpPr>
        <p:spPr>
          <a:xfrm rot="10800000">
            <a:off x="7296671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5" name="Google Shape;4485;p103"/>
          <p:cNvCxnSpPr>
            <a:stCxn id="4454" idx="7"/>
            <a:endCxn id="4483" idx="2"/>
          </p:cNvCxnSpPr>
          <p:nvPr/>
        </p:nvCxnSpPr>
        <p:spPr>
          <a:xfrm rot="10800000" flipH="1">
            <a:off x="4234642" y="3697398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6" name="Google Shape;4486;p103"/>
          <p:cNvCxnSpPr>
            <a:endCxn id="4483" idx="2"/>
          </p:cNvCxnSpPr>
          <p:nvPr/>
        </p:nvCxnSpPr>
        <p:spPr>
          <a:xfrm rot="10800000" flipH="1">
            <a:off x="3611963" y="369728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7" name="Google Shape;4487;p103"/>
          <p:cNvCxnSpPr>
            <a:endCxn id="4483" idx="2"/>
          </p:cNvCxnSpPr>
          <p:nvPr/>
        </p:nvCxnSpPr>
        <p:spPr>
          <a:xfrm rot="10800000" flipH="1">
            <a:off x="5479763" y="369728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8" name="Google Shape;4488;p103"/>
          <p:cNvCxnSpPr>
            <a:stCxn id="4459" idx="7"/>
            <a:endCxn id="4483" idx="2"/>
          </p:cNvCxnSpPr>
          <p:nvPr/>
        </p:nvCxnSpPr>
        <p:spPr>
          <a:xfrm rot="10800000" flipH="1">
            <a:off x="6102315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9" name="Google Shape;4489;p103"/>
          <p:cNvCxnSpPr>
            <a:stCxn id="4457" idx="7"/>
            <a:endCxn id="4483" idx="2"/>
          </p:cNvCxnSpPr>
          <p:nvPr/>
        </p:nvCxnSpPr>
        <p:spPr>
          <a:xfrm rot="10800000" flipH="1">
            <a:off x="6724872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0" name="Google Shape;4490;p103"/>
          <p:cNvCxnSpPr>
            <a:stCxn id="4465" idx="7"/>
            <a:endCxn id="4483" idx="2"/>
          </p:cNvCxnSpPr>
          <p:nvPr/>
        </p:nvCxnSpPr>
        <p:spPr>
          <a:xfrm rot="10800000" flipH="1">
            <a:off x="4857200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1" name="Google Shape;4491;p103"/>
          <p:cNvCxnSpPr>
            <a:stCxn id="4467" idx="1"/>
            <a:endCxn id="4492" idx="2"/>
          </p:cNvCxnSpPr>
          <p:nvPr/>
        </p:nvCxnSpPr>
        <p:spPr>
          <a:xfrm rot="10800000">
            <a:off x="6674056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3" name="Google Shape;4493;p103"/>
          <p:cNvCxnSpPr>
            <a:stCxn id="4470" idx="1"/>
            <a:endCxn id="4492" idx="2"/>
          </p:cNvCxnSpPr>
          <p:nvPr/>
        </p:nvCxnSpPr>
        <p:spPr>
          <a:xfrm rot="10800000">
            <a:off x="6673871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4" name="Google Shape;4494;p103"/>
          <p:cNvCxnSpPr>
            <a:stCxn id="4474" idx="1"/>
            <a:endCxn id="4492" idx="2"/>
          </p:cNvCxnSpPr>
          <p:nvPr/>
        </p:nvCxnSpPr>
        <p:spPr>
          <a:xfrm rot="10800000">
            <a:off x="6673928" y="3697398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5" name="Google Shape;4495;p103"/>
          <p:cNvCxnSpPr>
            <a:stCxn id="4454" idx="7"/>
            <a:endCxn id="4492" idx="2"/>
          </p:cNvCxnSpPr>
          <p:nvPr/>
        </p:nvCxnSpPr>
        <p:spPr>
          <a:xfrm rot="10800000" flipH="1">
            <a:off x="4234642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6" name="Google Shape;4496;p103"/>
          <p:cNvCxnSpPr>
            <a:stCxn id="4463" idx="7"/>
            <a:endCxn id="4492" idx="2"/>
          </p:cNvCxnSpPr>
          <p:nvPr/>
        </p:nvCxnSpPr>
        <p:spPr>
          <a:xfrm rot="10800000" flipH="1">
            <a:off x="3612085" y="3697398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7" name="Google Shape;4497;p103"/>
          <p:cNvCxnSpPr>
            <a:stCxn id="4461" idx="7"/>
            <a:endCxn id="4492" idx="2"/>
          </p:cNvCxnSpPr>
          <p:nvPr/>
        </p:nvCxnSpPr>
        <p:spPr>
          <a:xfrm rot="10800000" flipH="1">
            <a:off x="5479757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8" name="Google Shape;4498;p103"/>
          <p:cNvCxnSpPr>
            <a:stCxn id="4465" idx="7"/>
            <a:endCxn id="4492" idx="2"/>
          </p:cNvCxnSpPr>
          <p:nvPr/>
        </p:nvCxnSpPr>
        <p:spPr>
          <a:xfrm rot="10800000" flipH="1">
            <a:off x="4857200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9" name="Google Shape;4499;p103"/>
          <p:cNvCxnSpPr>
            <a:endCxn id="4492" idx="2"/>
          </p:cNvCxnSpPr>
          <p:nvPr/>
        </p:nvCxnSpPr>
        <p:spPr>
          <a:xfrm rot="10800000" flipH="1">
            <a:off x="6102206" y="369728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0" name="Google Shape;4500;p103"/>
          <p:cNvCxnSpPr>
            <a:stCxn id="4467" idx="0"/>
            <a:endCxn id="4483" idx="2"/>
          </p:cNvCxnSpPr>
          <p:nvPr/>
        </p:nvCxnSpPr>
        <p:spPr>
          <a:xfrm rot="10800000">
            <a:off x="7296643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1" name="Google Shape;4501;p103"/>
          <p:cNvCxnSpPr>
            <a:stCxn id="4457" idx="0"/>
            <a:endCxn id="4492" idx="2"/>
          </p:cNvCxnSpPr>
          <p:nvPr/>
        </p:nvCxnSpPr>
        <p:spPr>
          <a:xfrm rot="10800000">
            <a:off x="6674085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2" name="Google Shape;4502;p103"/>
          <p:cNvCxnSpPr>
            <a:stCxn id="4461" idx="7"/>
            <a:endCxn id="4503" idx="2"/>
          </p:cNvCxnSpPr>
          <p:nvPr/>
        </p:nvCxnSpPr>
        <p:spPr>
          <a:xfrm rot="10800000" flipH="1">
            <a:off x="5479757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4" name="Google Shape;4504;p103"/>
          <p:cNvCxnSpPr>
            <a:stCxn id="4470" idx="1"/>
            <a:endCxn id="4503" idx="2"/>
          </p:cNvCxnSpPr>
          <p:nvPr/>
        </p:nvCxnSpPr>
        <p:spPr>
          <a:xfrm rot="10800000">
            <a:off x="6051371" y="3697398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5" name="Google Shape;4505;p103"/>
          <p:cNvCxnSpPr>
            <a:stCxn id="4467" idx="1"/>
            <a:endCxn id="4503" idx="2"/>
          </p:cNvCxnSpPr>
          <p:nvPr/>
        </p:nvCxnSpPr>
        <p:spPr>
          <a:xfrm rot="10800000">
            <a:off x="6051556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6" name="Google Shape;4506;p103"/>
          <p:cNvCxnSpPr>
            <a:stCxn id="4457" idx="1"/>
            <a:endCxn id="4503" idx="2"/>
          </p:cNvCxnSpPr>
          <p:nvPr/>
        </p:nvCxnSpPr>
        <p:spPr>
          <a:xfrm rot="10800000">
            <a:off x="6051499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7" name="Google Shape;4507;p103"/>
          <p:cNvCxnSpPr>
            <a:stCxn id="4474" idx="1"/>
            <a:endCxn id="4503" idx="2"/>
          </p:cNvCxnSpPr>
          <p:nvPr/>
        </p:nvCxnSpPr>
        <p:spPr>
          <a:xfrm rot="10800000">
            <a:off x="6051428" y="3697398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8" name="Google Shape;4508;p103"/>
          <p:cNvCxnSpPr>
            <a:stCxn id="4454" idx="7"/>
            <a:endCxn id="4503" idx="2"/>
          </p:cNvCxnSpPr>
          <p:nvPr/>
        </p:nvCxnSpPr>
        <p:spPr>
          <a:xfrm rot="10800000" flipH="1">
            <a:off x="4234642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9" name="Google Shape;4509;p103"/>
          <p:cNvCxnSpPr>
            <a:endCxn id="4503" idx="2"/>
          </p:cNvCxnSpPr>
          <p:nvPr/>
        </p:nvCxnSpPr>
        <p:spPr>
          <a:xfrm rot="10800000" flipH="1">
            <a:off x="4857148" y="369728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0" name="Google Shape;4510;p103"/>
          <p:cNvCxnSpPr>
            <a:stCxn id="4463" idx="7"/>
            <a:endCxn id="4503" idx="2"/>
          </p:cNvCxnSpPr>
          <p:nvPr/>
        </p:nvCxnSpPr>
        <p:spPr>
          <a:xfrm rot="10800000" flipH="1">
            <a:off x="3612085" y="3697398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1" name="Google Shape;4511;p103"/>
          <p:cNvCxnSpPr>
            <a:stCxn id="4459" idx="0"/>
            <a:endCxn id="4503" idx="2"/>
          </p:cNvCxnSpPr>
          <p:nvPr/>
        </p:nvCxnSpPr>
        <p:spPr>
          <a:xfrm rot="10800000">
            <a:off x="6051528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2" name="Google Shape;4512;p103"/>
          <p:cNvCxnSpPr>
            <a:stCxn id="4459" idx="1"/>
            <a:endCxn id="4513" idx="2"/>
          </p:cNvCxnSpPr>
          <p:nvPr/>
        </p:nvCxnSpPr>
        <p:spPr>
          <a:xfrm rot="10800000">
            <a:off x="5428941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4" name="Google Shape;4514;p103"/>
          <p:cNvCxnSpPr>
            <a:stCxn id="4474" idx="1"/>
            <a:endCxn id="4513" idx="2"/>
          </p:cNvCxnSpPr>
          <p:nvPr/>
        </p:nvCxnSpPr>
        <p:spPr>
          <a:xfrm rot="10800000">
            <a:off x="5428928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5" name="Google Shape;4515;p103"/>
          <p:cNvCxnSpPr>
            <a:stCxn id="4470" idx="1"/>
            <a:endCxn id="4513" idx="2"/>
          </p:cNvCxnSpPr>
          <p:nvPr/>
        </p:nvCxnSpPr>
        <p:spPr>
          <a:xfrm rot="10800000">
            <a:off x="5428871" y="3697398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6" name="Google Shape;4516;p103"/>
          <p:cNvCxnSpPr>
            <a:stCxn id="4467" idx="1"/>
            <a:endCxn id="4513" idx="2"/>
          </p:cNvCxnSpPr>
          <p:nvPr/>
        </p:nvCxnSpPr>
        <p:spPr>
          <a:xfrm rot="10800000">
            <a:off x="5428756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7" name="Google Shape;4517;p103"/>
          <p:cNvCxnSpPr>
            <a:stCxn id="4457" idx="1"/>
            <a:endCxn id="4513" idx="2"/>
          </p:cNvCxnSpPr>
          <p:nvPr/>
        </p:nvCxnSpPr>
        <p:spPr>
          <a:xfrm rot="10800000">
            <a:off x="5428999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8" name="Google Shape;4518;p103"/>
          <p:cNvCxnSpPr>
            <a:stCxn id="4454" idx="7"/>
            <a:endCxn id="4513" idx="2"/>
          </p:cNvCxnSpPr>
          <p:nvPr/>
        </p:nvCxnSpPr>
        <p:spPr>
          <a:xfrm rot="10800000" flipH="1">
            <a:off x="4234642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9" name="Google Shape;4519;p103"/>
          <p:cNvCxnSpPr>
            <a:stCxn id="4463" idx="7"/>
            <a:endCxn id="4513" idx="2"/>
          </p:cNvCxnSpPr>
          <p:nvPr/>
        </p:nvCxnSpPr>
        <p:spPr>
          <a:xfrm rot="10800000" flipH="1">
            <a:off x="3612085" y="3697398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0" name="Google Shape;4520;p103"/>
          <p:cNvCxnSpPr>
            <a:stCxn id="4465" idx="7"/>
            <a:endCxn id="4513" idx="2"/>
          </p:cNvCxnSpPr>
          <p:nvPr/>
        </p:nvCxnSpPr>
        <p:spPr>
          <a:xfrm rot="10800000" flipH="1">
            <a:off x="4857200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1" name="Google Shape;4521;p103"/>
          <p:cNvCxnSpPr>
            <a:stCxn id="4461" idx="0"/>
            <a:endCxn id="4513" idx="2"/>
          </p:cNvCxnSpPr>
          <p:nvPr/>
        </p:nvCxnSpPr>
        <p:spPr>
          <a:xfrm rot="10800000">
            <a:off x="5428971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2" name="Google Shape;4522;p103"/>
          <p:cNvCxnSpPr>
            <a:stCxn id="4459" idx="1"/>
            <a:endCxn id="4523" idx="2"/>
          </p:cNvCxnSpPr>
          <p:nvPr/>
        </p:nvCxnSpPr>
        <p:spPr>
          <a:xfrm rot="10800000">
            <a:off x="4806441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4" name="Google Shape;4524;p103"/>
          <p:cNvCxnSpPr>
            <a:stCxn id="4457" idx="1"/>
            <a:endCxn id="4523" idx="2"/>
          </p:cNvCxnSpPr>
          <p:nvPr/>
        </p:nvCxnSpPr>
        <p:spPr>
          <a:xfrm rot="10800000">
            <a:off x="4806199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5" name="Google Shape;4525;p103"/>
          <p:cNvCxnSpPr>
            <a:stCxn id="4467" idx="1"/>
            <a:endCxn id="4523" idx="2"/>
          </p:cNvCxnSpPr>
          <p:nvPr/>
        </p:nvCxnSpPr>
        <p:spPr>
          <a:xfrm rot="10800000">
            <a:off x="4806256" y="3697398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6" name="Google Shape;4526;p103"/>
          <p:cNvCxnSpPr>
            <a:stCxn id="4470" idx="1"/>
            <a:endCxn id="4523" idx="2"/>
          </p:cNvCxnSpPr>
          <p:nvPr/>
        </p:nvCxnSpPr>
        <p:spPr>
          <a:xfrm rot="10800000">
            <a:off x="4806371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7" name="Google Shape;4527;p103"/>
          <p:cNvCxnSpPr>
            <a:stCxn id="4474" idx="1"/>
            <a:endCxn id="4523" idx="2"/>
          </p:cNvCxnSpPr>
          <p:nvPr/>
        </p:nvCxnSpPr>
        <p:spPr>
          <a:xfrm rot="10800000">
            <a:off x="4806428" y="3697398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8" name="Google Shape;4528;p103"/>
          <p:cNvCxnSpPr>
            <a:stCxn id="4463" idx="7"/>
            <a:endCxn id="4529" idx="2"/>
          </p:cNvCxnSpPr>
          <p:nvPr/>
        </p:nvCxnSpPr>
        <p:spPr>
          <a:xfrm rot="10800000" flipH="1">
            <a:off x="3612085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0" name="Google Shape;4530;p103"/>
          <p:cNvCxnSpPr>
            <a:stCxn id="4465" idx="1"/>
            <a:endCxn id="4529" idx="2"/>
          </p:cNvCxnSpPr>
          <p:nvPr/>
        </p:nvCxnSpPr>
        <p:spPr>
          <a:xfrm rot="10800000">
            <a:off x="4183826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1" name="Google Shape;4531;p103"/>
          <p:cNvCxnSpPr>
            <a:stCxn id="4461" idx="1"/>
            <a:endCxn id="4529" idx="2"/>
          </p:cNvCxnSpPr>
          <p:nvPr/>
        </p:nvCxnSpPr>
        <p:spPr>
          <a:xfrm rot="10800000">
            <a:off x="4183884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2" name="Google Shape;4532;p103"/>
          <p:cNvCxnSpPr>
            <a:stCxn id="4459" idx="1"/>
            <a:endCxn id="4529" idx="2"/>
          </p:cNvCxnSpPr>
          <p:nvPr/>
        </p:nvCxnSpPr>
        <p:spPr>
          <a:xfrm rot="10800000">
            <a:off x="4183641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3" name="Google Shape;4533;p103"/>
          <p:cNvCxnSpPr>
            <a:stCxn id="4457" idx="1"/>
            <a:endCxn id="4529" idx="2"/>
          </p:cNvCxnSpPr>
          <p:nvPr/>
        </p:nvCxnSpPr>
        <p:spPr>
          <a:xfrm rot="10800000">
            <a:off x="4183699" y="3697398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4" name="Google Shape;4534;p103"/>
          <p:cNvCxnSpPr>
            <a:stCxn id="4467" idx="1"/>
            <a:endCxn id="4529" idx="2"/>
          </p:cNvCxnSpPr>
          <p:nvPr/>
        </p:nvCxnSpPr>
        <p:spPr>
          <a:xfrm rot="10800000">
            <a:off x="4183756" y="3697398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5" name="Google Shape;4535;p103"/>
          <p:cNvCxnSpPr>
            <a:stCxn id="4470" idx="1"/>
            <a:endCxn id="4529" idx="2"/>
          </p:cNvCxnSpPr>
          <p:nvPr/>
        </p:nvCxnSpPr>
        <p:spPr>
          <a:xfrm rot="10800000">
            <a:off x="4183871" y="3697398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6" name="Google Shape;4536;p103"/>
          <p:cNvCxnSpPr>
            <a:endCxn id="4529" idx="2"/>
          </p:cNvCxnSpPr>
          <p:nvPr/>
        </p:nvCxnSpPr>
        <p:spPr>
          <a:xfrm rot="10800000">
            <a:off x="4183776" y="3697281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7" name="Google Shape;4537;p103"/>
          <p:cNvCxnSpPr>
            <a:stCxn id="4454" idx="7"/>
            <a:endCxn id="4523" idx="2"/>
          </p:cNvCxnSpPr>
          <p:nvPr/>
        </p:nvCxnSpPr>
        <p:spPr>
          <a:xfrm rot="10800000" flipH="1">
            <a:off x="4234642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8" name="Google Shape;4538;p103"/>
          <p:cNvCxnSpPr>
            <a:stCxn id="4463" idx="7"/>
            <a:endCxn id="4523" idx="2"/>
          </p:cNvCxnSpPr>
          <p:nvPr/>
        </p:nvCxnSpPr>
        <p:spPr>
          <a:xfrm rot="10800000" flipH="1">
            <a:off x="3612085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9" name="Google Shape;4539;p103"/>
          <p:cNvCxnSpPr>
            <a:stCxn id="4470" idx="1"/>
            <a:endCxn id="4540" idx="2"/>
          </p:cNvCxnSpPr>
          <p:nvPr/>
        </p:nvCxnSpPr>
        <p:spPr>
          <a:xfrm rot="10800000">
            <a:off x="3561071" y="3697398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1" name="Google Shape;4541;p103"/>
          <p:cNvCxnSpPr>
            <a:stCxn id="4474" idx="1"/>
            <a:endCxn id="4540" idx="2"/>
          </p:cNvCxnSpPr>
          <p:nvPr/>
        </p:nvCxnSpPr>
        <p:spPr>
          <a:xfrm rot="10800000">
            <a:off x="3561128" y="3697398"/>
            <a:ext cx="55524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2" name="Google Shape;4542;p103"/>
          <p:cNvCxnSpPr>
            <a:endCxn id="4540" idx="2"/>
          </p:cNvCxnSpPr>
          <p:nvPr/>
        </p:nvCxnSpPr>
        <p:spPr>
          <a:xfrm rot="10800000">
            <a:off x="3561219" y="369728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3" name="Google Shape;4543;p103"/>
          <p:cNvCxnSpPr>
            <a:endCxn id="4540" idx="2"/>
          </p:cNvCxnSpPr>
          <p:nvPr/>
        </p:nvCxnSpPr>
        <p:spPr>
          <a:xfrm rot="10800000">
            <a:off x="3561219" y="369728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4" name="Google Shape;4544;p103"/>
          <p:cNvCxnSpPr>
            <a:stCxn id="4461" idx="1"/>
            <a:endCxn id="4540" idx="2"/>
          </p:cNvCxnSpPr>
          <p:nvPr/>
        </p:nvCxnSpPr>
        <p:spPr>
          <a:xfrm rot="10800000">
            <a:off x="3561084" y="3697398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5" name="Google Shape;4545;p103"/>
          <p:cNvCxnSpPr>
            <a:stCxn id="4454" idx="1"/>
            <a:endCxn id="4540" idx="2"/>
          </p:cNvCxnSpPr>
          <p:nvPr/>
        </p:nvCxnSpPr>
        <p:spPr>
          <a:xfrm rot="10800000">
            <a:off x="3561269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6" name="Google Shape;4546;p103"/>
          <p:cNvCxnSpPr>
            <a:stCxn id="4465" idx="1"/>
            <a:endCxn id="4540" idx="2"/>
          </p:cNvCxnSpPr>
          <p:nvPr/>
        </p:nvCxnSpPr>
        <p:spPr>
          <a:xfrm rot="10800000">
            <a:off x="3561326" y="3697398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7" name="Google Shape;4547;p103"/>
          <p:cNvCxnSpPr>
            <a:stCxn id="4548" idx="3"/>
            <a:endCxn id="4549" idx="7"/>
          </p:cNvCxnSpPr>
          <p:nvPr/>
        </p:nvCxnSpPr>
        <p:spPr>
          <a:xfrm flipH="1">
            <a:off x="3612071" y="4513295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50" name="Google Shape;4550;p103"/>
          <p:cNvCxnSpPr>
            <a:endCxn id="4549" idx="7"/>
          </p:cNvCxnSpPr>
          <p:nvPr/>
        </p:nvCxnSpPr>
        <p:spPr>
          <a:xfrm flipH="1">
            <a:off x="3612086" y="4508644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51" name="Google Shape;4551;p103"/>
          <p:cNvCxnSpPr>
            <a:stCxn id="4552" idx="5"/>
            <a:endCxn id="4553" idx="1"/>
          </p:cNvCxnSpPr>
          <p:nvPr/>
        </p:nvCxnSpPr>
        <p:spPr>
          <a:xfrm>
            <a:off x="5479757" y="4513295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54" name="Google Shape;4554;p103"/>
          <p:cNvCxnSpPr>
            <a:stCxn id="4555" idx="5"/>
            <a:endCxn id="4553" idx="1"/>
          </p:cNvCxnSpPr>
          <p:nvPr/>
        </p:nvCxnSpPr>
        <p:spPr>
          <a:xfrm>
            <a:off x="4234642" y="4513295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56" name="Google Shape;4556;p103"/>
          <p:cNvCxnSpPr>
            <a:endCxn id="4557" idx="1"/>
          </p:cNvCxnSpPr>
          <p:nvPr/>
        </p:nvCxnSpPr>
        <p:spPr>
          <a:xfrm>
            <a:off x="3611957" y="4513144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58" name="Google Shape;4558;p103"/>
          <p:cNvCxnSpPr>
            <a:stCxn id="4559" idx="5"/>
            <a:endCxn id="4553" idx="1"/>
          </p:cNvCxnSpPr>
          <p:nvPr/>
        </p:nvCxnSpPr>
        <p:spPr>
          <a:xfrm>
            <a:off x="3612085" y="4513295"/>
            <a:ext cx="5501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60" name="Google Shape;4560;p103"/>
          <p:cNvCxnSpPr>
            <a:stCxn id="4559" idx="5"/>
            <a:endCxn id="4561" idx="1"/>
          </p:cNvCxnSpPr>
          <p:nvPr/>
        </p:nvCxnSpPr>
        <p:spPr>
          <a:xfrm>
            <a:off x="3612085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62" name="Google Shape;4562;p103"/>
          <p:cNvCxnSpPr>
            <a:stCxn id="4563" idx="5"/>
            <a:endCxn id="4553" idx="1"/>
          </p:cNvCxnSpPr>
          <p:nvPr/>
        </p:nvCxnSpPr>
        <p:spPr>
          <a:xfrm>
            <a:off x="4857200" y="4513295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64" name="Google Shape;4564;p103"/>
          <p:cNvCxnSpPr>
            <a:stCxn id="4549" idx="5"/>
            <a:endCxn id="4565" idx="0"/>
          </p:cNvCxnSpPr>
          <p:nvPr/>
        </p:nvCxnSpPr>
        <p:spPr>
          <a:xfrm>
            <a:off x="3612086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66" name="Google Shape;4566;p103"/>
          <p:cNvCxnSpPr>
            <a:stCxn id="4567" idx="4"/>
            <a:endCxn id="4565" idx="0"/>
          </p:cNvCxnSpPr>
          <p:nvPr/>
        </p:nvCxnSpPr>
        <p:spPr>
          <a:xfrm>
            <a:off x="4183856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68" name="Google Shape;4568;p103"/>
          <p:cNvCxnSpPr>
            <a:stCxn id="4569" idx="3"/>
            <a:endCxn id="4565" idx="0"/>
          </p:cNvCxnSpPr>
          <p:nvPr/>
        </p:nvCxnSpPr>
        <p:spPr>
          <a:xfrm flipH="1">
            <a:off x="4183827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70" name="Google Shape;4570;p103"/>
          <p:cNvCxnSpPr>
            <a:stCxn id="4571" idx="3"/>
            <a:endCxn id="4565" idx="0"/>
          </p:cNvCxnSpPr>
          <p:nvPr/>
        </p:nvCxnSpPr>
        <p:spPr>
          <a:xfrm flipH="1">
            <a:off x="4183884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72" name="Google Shape;4572;p103"/>
          <p:cNvCxnSpPr>
            <a:stCxn id="4573" idx="3"/>
            <a:endCxn id="4565" idx="0"/>
          </p:cNvCxnSpPr>
          <p:nvPr/>
        </p:nvCxnSpPr>
        <p:spPr>
          <a:xfrm flipH="1">
            <a:off x="4183642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74" name="Google Shape;4574;p103"/>
          <p:cNvCxnSpPr>
            <a:stCxn id="4561" idx="3"/>
            <a:endCxn id="4565" idx="0"/>
          </p:cNvCxnSpPr>
          <p:nvPr/>
        </p:nvCxnSpPr>
        <p:spPr>
          <a:xfrm flipH="1">
            <a:off x="4183699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75" name="Google Shape;4575;p103"/>
          <p:cNvCxnSpPr>
            <a:stCxn id="4557" idx="3"/>
          </p:cNvCxnSpPr>
          <p:nvPr/>
        </p:nvCxnSpPr>
        <p:spPr>
          <a:xfrm flipH="1">
            <a:off x="4183757" y="4970518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76" name="Google Shape;4576;p103"/>
          <p:cNvCxnSpPr>
            <a:stCxn id="4577" idx="3"/>
            <a:endCxn id="4565" idx="0"/>
          </p:cNvCxnSpPr>
          <p:nvPr/>
        </p:nvCxnSpPr>
        <p:spPr>
          <a:xfrm flipH="1">
            <a:off x="4183871" y="4970518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78" name="Google Shape;4578;p103"/>
          <p:cNvCxnSpPr>
            <a:stCxn id="4553" idx="3"/>
            <a:endCxn id="4565" idx="0"/>
          </p:cNvCxnSpPr>
          <p:nvPr/>
        </p:nvCxnSpPr>
        <p:spPr>
          <a:xfrm flipH="1">
            <a:off x="4183629" y="4970518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79" name="Google Shape;4579;p103"/>
          <p:cNvCxnSpPr>
            <a:stCxn id="4569" idx="4"/>
            <a:endCxn id="4580" idx="0"/>
          </p:cNvCxnSpPr>
          <p:nvPr/>
        </p:nvCxnSpPr>
        <p:spPr>
          <a:xfrm>
            <a:off x="4806414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1" name="Google Shape;4581;p103"/>
          <p:cNvCxnSpPr>
            <a:stCxn id="4567" idx="5"/>
            <a:endCxn id="4580" idx="0"/>
          </p:cNvCxnSpPr>
          <p:nvPr/>
        </p:nvCxnSpPr>
        <p:spPr>
          <a:xfrm>
            <a:off x="4234643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2" name="Google Shape;4582;p103"/>
          <p:cNvCxnSpPr>
            <a:stCxn id="4549" idx="5"/>
            <a:endCxn id="4580" idx="0"/>
          </p:cNvCxnSpPr>
          <p:nvPr/>
        </p:nvCxnSpPr>
        <p:spPr>
          <a:xfrm>
            <a:off x="3612086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3" name="Google Shape;4583;p103"/>
          <p:cNvCxnSpPr>
            <a:stCxn id="4571" idx="3"/>
            <a:endCxn id="4580" idx="0"/>
          </p:cNvCxnSpPr>
          <p:nvPr/>
        </p:nvCxnSpPr>
        <p:spPr>
          <a:xfrm flipH="1">
            <a:off x="4806384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4" name="Google Shape;4584;p103"/>
          <p:cNvCxnSpPr>
            <a:stCxn id="4573" idx="3"/>
            <a:endCxn id="4580" idx="0"/>
          </p:cNvCxnSpPr>
          <p:nvPr/>
        </p:nvCxnSpPr>
        <p:spPr>
          <a:xfrm flipH="1">
            <a:off x="4806442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5" name="Google Shape;4585;p103"/>
          <p:cNvCxnSpPr>
            <a:stCxn id="4561" idx="3"/>
            <a:endCxn id="4580" idx="0"/>
          </p:cNvCxnSpPr>
          <p:nvPr/>
        </p:nvCxnSpPr>
        <p:spPr>
          <a:xfrm flipH="1">
            <a:off x="4806199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6" name="Google Shape;4586;p103"/>
          <p:cNvCxnSpPr>
            <a:stCxn id="4557" idx="3"/>
            <a:endCxn id="4580" idx="0"/>
          </p:cNvCxnSpPr>
          <p:nvPr/>
        </p:nvCxnSpPr>
        <p:spPr>
          <a:xfrm flipH="1">
            <a:off x="4806257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7" name="Google Shape;4587;p103"/>
          <p:cNvCxnSpPr>
            <a:stCxn id="4577" idx="3"/>
            <a:endCxn id="4580" idx="0"/>
          </p:cNvCxnSpPr>
          <p:nvPr/>
        </p:nvCxnSpPr>
        <p:spPr>
          <a:xfrm flipH="1">
            <a:off x="4806371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8" name="Google Shape;4588;p103"/>
          <p:cNvCxnSpPr>
            <a:stCxn id="4553" idx="3"/>
            <a:endCxn id="4580" idx="0"/>
          </p:cNvCxnSpPr>
          <p:nvPr/>
        </p:nvCxnSpPr>
        <p:spPr>
          <a:xfrm flipH="1">
            <a:off x="4806429" y="4970518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9" name="Google Shape;4589;p103"/>
          <p:cNvCxnSpPr>
            <a:stCxn id="4553" idx="3"/>
            <a:endCxn id="4590" idx="0"/>
          </p:cNvCxnSpPr>
          <p:nvPr/>
        </p:nvCxnSpPr>
        <p:spPr>
          <a:xfrm flipH="1">
            <a:off x="5428929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1" name="Google Shape;4591;p103"/>
          <p:cNvCxnSpPr>
            <a:stCxn id="4577" idx="3"/>
            <a:endCxn id="4590" idx="0"/>
          </p:cNvCxnSpPr>
          <p:nvPr/>
        </p:nvCxnSpPr>
        <p:spPr>
          <a:xfrm flipH="1">
            <a:off x="5428871" y="4970518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2" name="Google Shape;4592;p103"/>
          <p:cNvCxnSpPr>
            <a:stCxn id="4557" idx="3"/>
            <a:endCxn id="4590" idx="0"/>
          </p:cNvCxnSpPr>
          <p:nvPr/>
        </p:nvCxnSpPr>
        <p:spPr>
          <a:xfrm flipH="1">
            <a:off x="5428757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3" name="Google Shape;4593;p103"/>
          <p:cNvCxnSpPr>
            <a:stCxn id="4561" idx="3"/>
            <a:endCxn id="4590" idx="0"/>
          </p:cNvCxnSpPr>
          <p:nvPr/>
        </p:nvCxnSpPr>
        <p:spPr>
          <a:xfrm flipH="1">
            <a:off x="5428999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4" name="Google Shape;4594;p103"/>
          <p:cNvCxnSpPr>
            <a:stCxn id="4573" idx="3"/>
            <a:endCxn id="4590" idx="0"/>
          </p:cNvCxnSpPr>
          <p:nvPr/>
        </p:nvCxnSpPr>
        <p:spPr>
          <a:xfrm flipH="1">
            <a:off x="5428942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5" name="Google Shape;4595;p103"/>
          <p:cNvCxnSpPr>
            <a:stCxn id="4571" idx="4"/>
            <a:endCxn id="4590" idx="0"/>
          </p:cNvCxnSpPr>
          <p:nvPr/>
        </p:nvCxnSpPr>
        <p:spPr>
          <a:xfrm>
            <a:off x="5428971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6" name="Google Shape;4596;p103"/>
          <p:cNvCxnSpPr>
            <a:stCxn id="4569" idx="5"/>
            <a:endCxn id="4590" idx="0"/>
          </p:cNvCxnSpPr>
          <p:nvPr/>
        </p:nvCxnSpPr>
        <p:spPr>
          <a:xfrm>
            <a:off x="4857201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7" name="Google Shape;4597;p103"/>
          <p:cNvCxnSpPr>
            <a:stCxn id="4567" idx="5"/>
            <a:endCxn id="4590" idx="0"/>
          </p:cNvCxnSpPr>
          <p:nvPr/>
        </p:nvCxnSpPr>
        <p:spPr>
          <a:xfrm>
            <a:off x="4234643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8" name="Google Shape;4598;p103"/>
          <p:cNvCxnSpPr>
            <a:stCxn id="4549" idx="5"/>
            <a:endCxn id="4590" idx="0"/>
          </p:cNvCxnSpPr>
          <p:nvPr/>
        </p:nvCxnSpPr>
        <p:spPr>
          <a:xfrm>
            <a:off x="3612086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9" name="Google Shape;4599;p103"/>
          <p:cNvCxnSpPr>
            <a:stCxn id="4549" idx="4"/>
            <a:endCxn id="4600" idx="0"/>
          </p:cNvCxnSpPr>
          <p:nvPr/>
        </p:nvCxnSpPr>
        <p:spPr>
          <a:xfrm>
            <a:off x="3561299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1" name="Google Shape;4601;p103"/>
          <p:cNvCxnSpPr>
            <a:stCxn id="4567" idx="3"/>
            <a:endCxn id="4600" idx="0"/>
          </p:cNvCxnSpPr>
          <p:nvPr/>
        </p:nvCxnSpPr>
        <p:spPr>
          <a:xfrm flipH="1">
            <a:off x="3561270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2" name="Google Shape;4602;p103"/>
          <p:cNvCxnSpPr>
            <a:stCxn id="4569" idx="3"/>
            <a:endCxn id="4600" idx="0"/>
          </p:cNvCxnSpPr>
          <p:nvPr/>
        </p:nvCxnSpPr>
        <p:spPr>
          <a:xfrm flipH="1">
            <a:off x="3561327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3" name="Google Shape;4603;p103"/>
          <p:cNvCxnSpPr>
            <a:stCxn id="4571" idx="3"/>
            <a:endCxn id="4600" idx="0"/>
          </p:cNvCxnSpPr>
          <p:nvPr/>
        </p:nvCxnSpPr>
        <p:spPr>
          <a:xfrm flipH="1">
            <a:off x="3561084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4" name="Google Shape;4604;p103"/>
          <p:cNvCxnSpPr>
            <a:stCxn id="4573" idx="3"/>
            <a:endCxn id="4600" idx="0"/>
          </p:cNvCxnSpPr>
          <p:nvPr/>
        </p:nvCxnSpPr>
        <p:spPr>
          <a:xfrm flipH="1">
            <a:off x="3561142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5" name="Google Shape;4605;p103"/>
          <p:cNvCxnSpPr>
            <a:stCxn id="4561" idx="3"/>
            <a:endCxn id="4600" idx="0"/>
          </p:cNvCxnSpPr>
          <p:nvPr/>
        </p:nvCxnSpPr>
        <p:spPr>
          <a:xfrm flipH="1">
            <a:off x="3561199" y="4970518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6" name="Google Shape;4606;p103"/>
          <p:cNvCxnSpPr>
            <a:stCxn id="4557" idx="3"/>
            <a:endCxn id="4600" idx="0"/>
          </p:cNvCxnSpPr>
          <p:nvPr/>
        </p:nvCxnSpPr>
        <p:spPr>
          <a:xfrm flipH="1">
            <a:off x="3561257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7" name="Google Shape;4607;p103"/>
          <p:cNvCxnSpPr>
            <a:stCxn id="4577" idx="3"/>
            <a:endCxn id="4600" idx="0"/>
          </p:cNvCxnSpPr>
          <p:nvPr/>
        </p:nvCxnSpPr>
        <p:spPr>
          <a:xfrm flipH="1">
            <a:off x="3561071" y="4970518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8" name="Google Shape;4608;p103"/>
          <p:cNvCxnSpPr>
            <a:stCxn id="4553" idx="3"/>
            <a:endCxn id="4600" idx="0"/>
          </p:cNvCxnSpPr>
          <p:nvPr/>
        </p:nvCxnSpPr>
        <p:spPr>
          <a:xfrm flipH="1">
            <a:off x="3561129" y="4970518"/>
            <a:ext cx="55524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9" name="Google Shape;4609;p103"/>
          <p:cNvCxnSpPr>
            <a:stCxn id="4573" idx="4"/>
            <a:endCxn id="4610" idx="0"/>
          </p:cNvCxnSpPr>
          <p:nvPr/>
        </p:nvCxnSpPr>
        <p:spPr>
          <a:xfrm>
            <a:off x="6051529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1" name="Google Shape;4611;p103"/>
          <p:cNvCxnSpPr>
            <a:stCxn id="4561" idx="3"/>
            <a:endCxn id="4610" idx="0"/>
          </p:cNvCxnSpPr>
          <p:nvPr/>
        </p:nvCxnSpPr>
        <p:spPr>
          <a:xfrm flipH="1">
            <a:off x="6051499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2" name="Google Shape;4612;p103"/>
          <p:cNvCxnSpPr>
            <a:stCxn id="4557" idx="3"/>
            <a:endCxn id="4610" idx="0"/>
          </p:cNvCxnSpPr>
          <p:nvPr/>
        </p:nvCxnSpPr>
        <p:spPr>
          <a:xfrm flipH="1">
            <a:off x="6051557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3" name="Google Shape;4613;p103"/>
          <p:cNvCxnSpPr>
            <a:stCxn id="4577" idx="3"/>
            <a:endCxn id="4610" idx="0"/>
          </p:cNvCxnSpPr>
          <p:nvPr/>
        </p:nvCxnSpPr>
        <p:spPr>
          <a:xfrm flipH="1">
            <a:off x="6051371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4" name="Google Shape;4614;p103"/>
          <p:cNvCxnSpPr>
            <a:stCxn id="4553" idx="3"/>
            <a:endCxn id="4610" idx="0"/>
          </p:cNvCxnSpPr>
          <p:nvPr/>
        </p:nvCxnSpPr>
        <p:spPr>
          <a:xfrm flipH="1">
            <a:off x="6051429" y="4970518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5" name="Google Shape;4615;p103"/>
          <p:cNvCxnSpPr>
            <a:stCxn id="4571" idx="5"/>
            <a:endCxn id="4610" idx="0"/>
          </p:cNvCxnSpPr>
          <p:nvPr/>
        </p:nvCxnSpPr>
        <p:spPr>
          <a:xfrm>
            <a:off x="5479758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6" name="Google Shape;4616;p103"/>
          <p:cNvCxnSpPr>
            <a:stCxn id="4569" idx="5"/>
            <a:endCxn id="4610" idx="0"/>
          </p:cNvCxnSpPr>
          <p:nvPr/>
        </p:nvCxnSpPr>
        <p:spPr>
          <a:xfrm>
            <a:off x="4857201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7" name="Google Shape;4617;p103"/>
          <p:cNvCxnSpPr>
            <a:stCxn id="4567" idx="5"/>
            <a:endCxn id="4610" idx="0"/>
          </p:cNvCxnSpPr>
          <p:nvPr/>
        </p:nvCxnSpPr>
        <p:spPr>
          <a:xfrm>
            <a:off x="4234643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8" name="Google Shape;4618;p103"/>
          <p:cNvCxnSpPr>
            <a:stCxn id="4549" idx="5"/>
            <a:endCxn id="4610" idx="0"/>
          </p:cNvCxnSpPr>
          <p:nvPr/>
        </p:nvCxnSpPr>
        <p:spPr>
          <a:xfrm>
            <a:off x="3612086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9" name="Google Shape;4619;p103"/>
          <p:cNvCxnSpPr>
            <a:stCxn id="4557" idx="4"/>
            <a:endCxn id="4620" idx="0"/>
          </p:cNvCxnSpPr>
          <p:nvPr/>
        </p:nvCxnSpPr>
        <p:spPr>
          <a:xfrm>
            <a:off x="7296643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1" name="Google Shape;4621;p103"/>
          <p:cNvCxnSpPr>
            <a:stCxn id="4577" idx="3"/>
            <a:endCxn id="4620" idx="0"/>
          </p:cNvCxnSpPr>
          <p:nvPr/>
        </p:nvCxnSpPr>
        <p:spPr>
          <a:xfrm flipH="1">
            <a:off x="7296671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2" name="Google Shape;4622;p103"/>
          <p:cNvCxnSpPr>
            <a:stCxn id="4553" idx="3"/>
            <a:endCxn id="4620" idx="0"/>
          </p:cNvCxnSpPr>
          <p:nvPr/>
        </p:nvCxnSpPr>
        <p:spPr>
          <a:xfrm flipH="1">
            <a:off x="7296429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3" name="Google Shape;4623;p103"/>
          <p:cNvCxnSpPr>
            <a:stCxn id="4561" idx="5"/>
            <a:endCxn id="4620" idx="0"/>
          </p:cNvCxnSpPr>
          <p:nvPr/>
        </p:nvCxnSpPr>
        <p:spPr>
          <a:xfrm>
            <a:off x="6724873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4" name="Google Shape;4624;p103"/>
          <p:cNvCxnSpPr>
            <a:stCxn id="4573" idx="5"/>
            <a:endCxn id="4620" idx="0"/>
          </p:cNvCxnSpPr>
          <p:nvPr/>
        </p:nvCxnSpPr>
        <p:spPr>
          <a:xfrm>
            <a:off x="6102315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5" name="Google Shape;4625;p103"/>
          <p:cNvCxnSpPr>
            <a:stCxn id="4571" idx="5"/>
            <a:endCxn id="4620" idx="0"/>
          </p:cNvCxnSpPr>
          <p:nvPr/>
        </p:nvCxnSpPr>
        <p:spPr>
          <a:xfrm>
            <a:off x="5479758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6" name="Google Shape;4626;p103"/>
          <p:cNvCxnSpPr>
            <a:stCxn id="4569" idx="5"/>
            <a:endCxn id="4620" idx="0"/>
          </p:cNvCxnSpPr>
          <p:nvPr/>
        </p:nvCxnSpPr>
        <p:spPr>
          <a:xfrm>
            <a:off x="4857201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7" name="Google Shape;4627;p103"/>
          <p:cNvCxnSpPr>
            <a:stCxn id="4567" idx="5"/>
            <a:endCxn id="4620" idx="0"/>
          </p:cNvCxnSpPr>
          <p:nvPr/>
        </p:nvCxnSpPr>
        <p:spPr>
          <a:xfrm>
            <a:off x="4234643" y="4970518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8" name="Google Shape;4628;p103"/>
          <p:cNvCxnSpPr>
            <a:stCxn id="4549" idx="5"/>
            <a:endCxn id="4620" idx="0"/>
          </p:cNvCxnSpPr>
          <p:nvPr/>
        </p:nvCxnSpPr>
        <p:spPr>
          <a:xfrm>
            <a:off x="3612086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9" name="Google Shape;4629;p103"/>
          <p:cNvCxnSpPr>
            <a:stCxn id="4577" idx="4"/>
            <a:endCxn id="4630" idx="0"/>
          </p:cNvCxnSpPr>
          <p:nvPr/>
        </p:nvCxnSpPr>
        <p:spPr>
          <a:xfrm>
            <a:off x="8541758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1" name="Google Shape;4631;p103"/>
          <p:cNvCxnSpPr>
            <a:stCxn id="4553" idx="3"/>
            <a:endCxn id="4630" idx="0"/>
          </p:cNvCxnSpPr>
          <p:nvPr/>
        </p:nvCxnSpPr>
        <p:spPr>
          <a:xfrm flipH="1">
            <a:off x="8541729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2" name="Google Shape;4632;p103"/>
          <p:cNvCxnSpPr>
            <a:stCxn id="4557" idx="5"/>
            <a:endCxn id="4630" idx="0"/>
          </p:cNvCxnSpPr>
          <p:nvPr/>
        </p:nvCxnSpPr>
        <p:spPr>
          <a:xfrm>
            <a:off x="7347430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3" name="Google Shape;4633;p103"/>
          <p:cNvCxnSpPr>
            <a:stCxn id="4561" idx="5"/>
            <a:endCxn id="4630" idx="0"/>
          </p:cNvCxnSpPr>
          <p:nvPr/>
        </p:nvCxnSpPr>
        <p:spPr>
          <a:xfrm>
            <a:off x="6724873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4" name="Google Shape;4634;p103"/>
          <p:cNvCxnSpPr>
            <a:stCxn id="4573" idx="5"/>
            <a:endCxn id="4630" idx="0"/>
          </p:cNvCxnSpPr>
          <p:nvPr/>
        </p:nvCxnSpPr>
        <p:spPr>
          <a:xfrm>
            <a:off x="6102315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5" name="Google Shape;4635;p103"/>
          <p:cNvCxnSpPr>
            <a:stCxn id="4571" idx="5"/>
            <a:endCxn id="4630" idx="0"/>
          </p:cNvCxnSpPr>
          <p:nvPr/>
        </p:nvCxnSpPr>
        <p:spPr>
          <a:xfrm>
            <a:off x="5479758" y="4970518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6" name="Google Shape;4636;p103"/>
          <p:cNvCxnSpPr>
            <a:stCxn id="4569" idx="5"/>
            <a:endCxn id="4630" idx="0"/>
          </p:cNvCxnSpPr>
          <p:nvPr/>
        </p:nvCxnSpPr>
        <p:spPr>
          <a:xfrm>
            <a:off x="4857201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7" name="Google Shape;4637;p103"/>
          <p:cNvCxnSpPr>
            <a:stCxn id="4567" idx="5"/>
            <a:endCxn id="4630" idx="0"/>
          </p:cNvCxnSpPr>
          <p:nvPr/>
        </p:nvCxnSpPr>
        <p:spPr>
          <a:xfrm>
            <a:off x="4234643" y="4970518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8" name="Google Shape;4638;p103"/>
          <p:cNvCxnSpPr>
            <a:stCxn id="4549" idx="5"/>
            <a:endCxn id="4630" idx="0"/>
          </p:cNvCxnSpPr>
          <p:nvPr/>
        </p:nvCxnSpPr>
        <p:spPr>
          <a:xfrm>
            <a:off x="3612086" y="4970518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9" name="Google Shape;4639;p103"/>
          <p:cNvCxnSpPr>
            <a:stCxn id="4561" idx="4"/>
            <a:endCxn id="4640" idx="0"/>
          </p:cNvCxnSpPr>
          <p:nvPr/>
        </p:nvCxnSpPr>
        <p:spPr>
          <a:xfrm>
            <a:off x="6674086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1" name="Google Shape;4641;p103"/>
          <p:cNvCxnSpPr>
            <a:stCxn id="4557" idx="3"/>
            <a:endCxn id="4640" idx="0"/>
          </p:cNvCxnSpPr>
          <p:nvPr/>
        </p:nvCxnSpPr>
        <p:spPr>
          <a:xfrm flipH="1">
            <a:off x="6674057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2" name="Google Shape;4642;p103"/>
          <p:cNvCxnSpPr>
            <a:stCxn id="4577" idx="3"/>
            <a:endCxn id="4640" idx="0"/>
          </p:cNvCxnSpPr>
          <p:nvPr/>
        </p:nvCxnSpPr>
        <p:spPr>
          <a:xfrm flipH="1">
            <a:off x="6673871" y="4970518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3" name="Google Shape;4643;p103"/>
          <p:cNvCxnSpPr>
            <a:stCxn id="4553" idx="3"/>
            <a:endCxn id="4640" idx="0"/>
          </p:cNvCxnSpPr>
          <p:nvPr/>
        </p:nvCxnSpPr>
        <p:spPr>
          <a:xfrm flipH="1">
            <a:off x="6673929" y="4970518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4" name="Google Shape;4644;p103"/>
          <p:cNvCxnSpPr>
            <a:stCxn id="4573" idx="5"/>
            <a:endCxn id="4640" idx="0"/>
          </p:cNvCxnSpPr>
          <p:nvPr/>
        </p:nvCxnSpPr>
        <p:spPr>
          <a:xfrm>
            <a:off x="6102315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5" name="Google Shape;4645;p103"/>
          <p:cNvCxnSpPr>
            <a:stCxn id="4571" idx="5"/>
            <a:endCxn id="4640" idx="0"/>
          </p:cNvCxnSpPr>
          <p:nvPr/>
        </p:nvCxnSpPr>
        <p:spPr>
          <a:xfrm>
            <a:off x="5479758" y="4970518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6" name="Google Shape;4646;p103"/>
          <p:cNvCxnSpPr>
            <a:stCxn id="4569" idx="5"/>
            <a:endCxn id="4640" idx="0"/>
          </p:cNvCxnSpPr>
          <p:nvPr/>
        </p:nvCxnSpPr>
        <p:spPr>
          <a:xfrm>
            <a:off x="4857201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7" name="Google Shape;4647;p103"/>
          <p:cNvCxnSpPr>
            <a:stCxn id="4567" idx="5"/>
            <a:endCxn id="4640" idx="0"/>
          </p:cNvCxnSpPr>
          <p:nvPr/>
        </p:nvCxnSpPr>
        <p:spPr>
          <a:xfrm>
            <a:off x="4234643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8" name="Google Shape;4648;p103"/>
          <p:cNvCxnSpPr>
            <a:stCxn id="4549" idx="5"/>
            <a:endCxn id="4640" idx="0"/>
          </p:cNvCxnSpPr>
          <p:nvPr/>
        </p:nvCxnSpPr>
        <p:spPr>
          <a:xfrm>
            <a:off x="3612086" y="4970518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9" name="Google Shape;4649;p103"/>
          <p:cNvCxnSpPr>
            <a:stCxn id="4553" idx="4"/>
            <a:endCxn id="4650" idx="0"/>
          </p:cNvCxnSpPr>
          <p:nvPr/>
        </p:nvCxnSpPr>
        <p:spPr>
          <a:xfrm>
            <a:off x="9164315" y="4991554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51" name="Google Shape;4651;p103"/>
          <p:cNvCxnSpPr>
            <a:stCxn id="4577" idx="5"/>
            <a:endCxn id="4650" idx="0"/>
          </p:cNvCxnSpPr>
          <p:nvPr/>
        </p:nvCxnSpPr>
        <p:spPr>
          <a:xfrm>
            <a:off x="8592545" y="4970518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52" name="Google Shape;4652;p103"/>
          <p:cNvCxnSpPr>
            <a:stCxn id="4557" idx="5"/>
            <a:endCxn id="4650" idx="0"/>
          </p:cNvCxnSpPr>
          <p:nvPr/>
        </p:nvCxnSpPr>
        <p:spPr>
          <a:xfrm>
            <a:off x="7347430" y="4970518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53" name="Google Shape;4653;p103"/>
          <p:cNvCxnSpPr>
            <a:stCxn id="4561" idx="5"/>
            <a:endCxn id="4650" idx="0"/>
          </p:cNvCxnSpPr>
          <p:nvPr/>
        </p:nvCxnSpPr>
        <p:spPr>
          <a:xfrm>
            <a:off x="6724873" y="4970518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54" name="Google Shape;4654;p103"/>
          <p:cNvCxnSpPr>
            <a:stCxn id="4573" idx="5"/>
            <a:endCxn id="4650" idx="0"/>
          </p:cNvCxnSpPr>
          <p:nvPr/>
        </p:nvCxnSpPr>
        <p:spPr>
          <a:xfrm>
            <a:off x="6102315" y="4970518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55" name="Google Shape;4655;p103"/>
          <p:cNvCxnSpPr>
            <a:stCxn id="4571" idx="5"/>
            <a:endCxn id="4650" idx="0"/>
          </p:cNvCxnSpPr>
          <p:nvPr/>
        </p:nvCxnSpPr>
        <p:spPr>
          <a:xfrm>
            <a:off x="5479758" y="4970518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56" name="Google Shape;4656;p103"/>
          <p:cNvCxnSpPr>
            <a:stCxn id="4569" idx="5"/>
            <a:endCxn id="4650" idx="0"/>
          </p:cNvCxnSpPr>
          <p:nvPr/>
        </p:nvCxnSpPr>
        <p:spPr>
          <a:xfrm>
            <a:off x="4857201" y="4970518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57" name="Google Shape;4657;p103"/>
          <p:cNvCxnSpPr>
            <a:stCxn id="4567" idx="5"/>
            <a:endCxn id="4650" idx="0"/>
          </p:cNvCxnSpPr>
          <p:nvPr/>
        </p:nvCxnSpPr>
        <p:spPr>
          <a:xfrm>
            <a:off x="4234643" y="4970518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58" name="Google Shape;4658;p103"/>
          <p:cNvCxnSpPr>
            <a:stCxn id="4549" idx="5"/>
            <a:endCxn id="4650" idx="0"/>
          </p:cNvCxnSpPr>
          <p:nvPr/>
        </p:nvCxnSpPr>
        <p:spPr>
          <a:xfrm>
            <a:off x="3612086" y="4970518"/>
            <a:ext cx="555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59" name="Google Shape;4659;p103"/>
          <p:cNvSpPr/>
          <p:nvPr/>
        </p:nvSpPr>
        <p:spPr>
          <a:xfrm>
            <a:off x="3445825" y="3012040"/>
            <a:ext cx="230700" cy="313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0" name="Google Shape;4660;p103"/>
          <p:cNvSpPr txBox="1"/>
          <p:nvPr/>
        </p:nvSpPr>
        <p:spPr>
          <a:xfrm>
            <a:off x="7776623" y="3369608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sp>
        <p:nvSpPr>
          <p:cNvPr id="4661" name="Google Shape;4661;p103"/>
          <p:cNvSpPr/>
          <p:nvPr/>
        </p:nvSpPr>
        <p:spPr>
          <a:xfrm>
            <a:off x="3274684" y="2810740"/>
            <a:ext cx="524100" cy="1470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2" name="Google Shape;4662;p103"/>
          <p:cNvSpPr/>
          <p:nvPr/>
        </p:nvSpPr>
        <p:spPr>
          <a:xfrm>
            <a:off x="3368115" y="2428638"/>
            <a:ext cx="337500" cy="337500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63" name="Google Shape;4663;p103"/>
          <p:cNvCxnSpPr>
            <a:stCxn id="4559" idx="5"/>
            <a:endCxn id="4567" idx="1"/>
          </p:cNvCxnSpPr>
          <p:nvPr/>
        </p:nvCxnSpPr>
        <p:spPr>
          <a:xfrm>
            <a:off x="3612085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64" name="Google Shape;4664;p103"/>
          <p:cNvCxnSpPr>
            <a:stCxn id="4555" idx="4"/>
            <a:endCxn id="4567" idx="0"/>
          </p:cNvCxnSpPr>
          <p:nvPr/>
        </p:nvCxnSpPr>
        <p:spPr>
          <a:xfrm>
            <a:off x="4183856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65" name="Google Shape;4665;p103"/>
          <p:cNvCxnSpPr>
            <a:stCxn id="4563" idx="3"/>
            <a:endCxn id="4567" idx="7"/>
          </p:cNvCxnSpPr>
          <p:nvPr/>
        </p:nvCxnSpPr>
        <p:spPr>
          <a:xfrm flipH="1">
            <a:off x="4234526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66" name="Google Shape;4666;p103"/>
          <p:cNvCxnSpPr>
            <a:stCxn id="4552" idx="3"/>
            <a:endCxn id="4567" idx="7"/>
          </p:cNvCxnSpPr>
          <p:nvPr/>
        </p:nvCxnSpPr>
        <p:spPr>
          <a:xfrm flipH="1">
            <a:off x="4234584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67" name="Google Shape;4667;p103"/>
          <p:cNvCxnSpPr>
            <a:stCxn id="4668" idx="3"/>
            <a:endCxn id="4567" idx="7"/>
          </p:cNvCxnSpPr>
          <p:nvPr/>
        </p:nvCxnSpPr>
        <p:spPr>
          <a:xfrm flipH="1">
            <a:off x="4234641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69" name="Google Shape;4669;p103"/>
          <p:cNvCxnSpPr>
            <a:stCxn id="4670" idx="3"/>
            <a:endCxn id="4567" idx="7"/>
          </p:cNvCxnSpPr>
          <p:nvPr/>
        </p:nvCxnSpPr>
        <p:spPr>
          <a:xfrm flipH="1">
            <a:off x="4234699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1" name="Google Shape;4671;p103"/>
          <p:cNvCxnSpPr>
            <a:stCxn id="4672" idx="3"/>
            <a:endCxn id="4567" idx="7"/>
          </p:cNvCxnSpPr>
          <p:nvPr/>
        </p:nvCxnSpPr>
        <p:spPr>
          <a:xfrm flipH="1">
            <a:off x="4234756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3" name="Google Shape;4673;p103"/>
          <p:cNvCxnSpPr>
            <a:stCxn id="4548" idx="3"/>
            <a:endCxn id="4567" idx="7"/>
          </p:cNvCxnSpPr>
          <p:nvPr/>
        </p:nvCxnSpPr>
        <p:spPr>
          <a:xfrm flipH="1">
            <a:off x="4234571" y="4513295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4" name="Google Shape;4674;p103"/>
          <p:cNvCxnSpPr>
            <a:stCxn id="4675" idx="3"/>
            <a:endCxn id="4567" idx="7"/>
          </p:cNvCxnSpPr>
          <p:nvPr/>
        </p:nvCxnSpPr>
        <p:spPr>
          <a:xfrm flipH="1">
            <a:off x="4234628" y="4513295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6" name="Google Shape;4676;p103"/>
          <p:cNvCxnSpPr>
            <a:stCxn id="4563" idx="4"/>
            <a:endCxn id="4569" idx="0"/>
          </p:cNvCxnSpPr>
          <p:nvPr/>
        </p:nvCxnSpPr>
        <p:spPr>
          <a:xfrm>
            <a:off x="4806413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7" name="Google Shape;4677;p103"/>
          <p:cNvCxnSpPr>
            <a:stCxn id="4555" idx="5"/>
            <a:endCxn id="4569" idx="1"/>
          </p:cNvCxnSpPr>
          <p:nvPr/>
        </p:nvCxnSpPr>
        <p:spPr>
          <a:xfrm>
            <a:off x="4234642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8" name="Google Shape;4678;p103"/>
          <p:cNvCxnSpPr>
            <a:endCxn id="4569" idx="1"/>
          </p:cNvCxnSpPr>
          <p:nvPr/>
        </p:nvCxnSpPr>
        <p:spPr>
          <a:xfrm>
            <a:off x="3612027" y="4513144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9" name="Google Shape;4679;p103"/>
          <p:cNvCxnSpPr>
            <a:stCxn id="4552" idx="3"/>
            <a:endCxn id="4569" idx="7"/>
          </p:cNvCxnSpPr>
          <p:nvPr/>
        </p:nvCxnSpPr>
        <p:spPr>
          <a:xfrm flipH="1">
            <a:off x="4857084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0" name="Google Shape;4680;p103"/>
          <p:cNvCxnSpPr>
            <a:stCxn id="4668" idx="3"/>
            <a:endCxn id="4569" idx="7"/>
          </p:cNvCxnSpPr>
          <p:nvPr/>
        </p:nvCxnSpPr>
        <p:spPr>
          <a:xfrm flipH="1">
            <a:off x="4857141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1" name="Google Shape;4681;p103"/>
          <p:cNvCxnSpPr>
            <a:stCxn id="4670" idx="3"/>
            <a:endCxn id="4569" idx="7"/>
          </p:cNvCxnSpPr>
          <p:nvPr/>
        </p:nvCxnSpPr>
        <p:spPr>
          <a:xfrm flipH="1">
            <a:off x="4857199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2" name="Google Shape;4682;p103"/>
          <p:cNvCxnSpPr>
            <a:stCxn id="4672" idx="3"/>
            <a:endCxn id="4569" idx="7"/>
          </p:cNvCxnSpPr>
          <p:nvPr/>
        </p:nvCxnSpPr>
        <p:spPr>
          <a:xfrm flipH="1">
            <a:off x="4857256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3" name="Google Shape;4683;p103"/>
          <p:cNvCxnSpPr>
            <a:stCxn id="4548" idx="3"/>
            <a:endCxn id="4569" idx="7"/>
          </p:cNvCxnSpPr>
          <p:nvPr/>
        </p:nvCxnSpPr>
        <p:spPr>
          <a:xfrm flipH="1">
            <a:off x="4857071" y="4513295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4" name="Google Shape;4684;p103"/>
          <p:cNvCxnSpPr>
            <a:stCxn id="4675" idx="3"/>
            <a:endCxn id="4569" idx="7"/>
          </p:cNvCxnSpPr>
          <p:nvPr/>
        </p:nvCxnSpPr>
        <p:spPr>
          <a:xfrm flipH="1">
            <a:off x="4857128" y="4513295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5" name="Google Shape;4685;p103"/>
          <p:cNvCxnSpPr>
            <a:stCxn id="4675" idx="3"/>
            <a:endCxn id="4571" idx="7"/>
          </p:cNvCxnSpPr>
          <p:nvPr/>
        </p:nvCxnSpPr>
        <p:spPr>
          <a:xfrm flipH="1">
            <a:off x="5479628" y="4513295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6" name="Google Shape;4686;p103"/>
          <p:cNvCxnSpPr>
            <a:stCxn id="4548" idx="3"/>
            <a:endCxn id="4571" idx="7"/>
          </p:cNvCxnSpPr>
          <p:nvPr/>
        </p:nvCxnSpPr>
        <p:spPr>
          <a:xfrm flipH="1">
            <a:off x="5479871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7" name="Google Shape;4687;p103"/>
          <p:cNvCxnSpPr>
            <a:stCxn id="4672" idx="3"/>
            <a:endCxn id="4571" idx="7"/>
          </p:cNvCxnSpPr>
          <p:nvPr/>
        </p:nvCxnSpPr>
        <p:spPr>
          <a:xfrm flipH="1">
            <a:off x="5479756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8" name="Google Shape;4688;p103"/>
          <p:cNvCxnSpPr>
            <a:stCxn id="4670" idx="3"/>
            <a:endCxn id="4571" idx="7"/>
          </p:cNvCxnSpPr>
          <p:nvPr/>
        </p:nvCxnSpPr>
        <p:spPr>
          <a:xfrm flipH="1">
            <a:off x="5479699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9" name="Google Shape;4689;p103"/>
          <p:cNvCxnSpPr>
            <a:stCxn id="4668" idx="3"/>
            <a:endCxn id="4571" idx="7"/>
          </p:cNvCxnSpPr>
          <p:nvPr/>
        </p:nvCxnSpPr>
        <p:spPr>
          <a:xfrm flipH="1">
            <a:off x="5479641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0" name="Google Shape;4690;p103"/>
          <p:cNvCxnSpPr>
            <a:stCxn id="4552" idx="4"/>
            <a:endCxn id="4571" idx="0"/>
          </p:cNvCxnSpPr>
          <p:nvPr/>
        </p:nvCxnSpPr>
        <p:spPr>
          <a:xfrm>
            <a:off x="5428971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1" name="Google Shape;4691;p103"/>
          <p:cNvCxnSpPr>
            <a:stCxn id="4563" idx="5"/>
            <a:endCxn id="4571" idx="1"/>
          </p:cNvCxnSpPr>
          <p:nvPr/>
        </p:nvCxnSpPr>
        <p:spPr>
          <a:xfrm>
            <a:off x="4857200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2" name="Google Shape;4692;p103"/>
          <p:cNvCxnSpPr>
            <a:stCxn id="4555" idx="5"/>
            <a:endCxn id="4571" idx="1"/>
          </p:cNvCxnSpPr>
          <p:nvPr/>
        </p:nvCxnSpPr>
        <p:spPr>
          <a:xfrm>
            <a:off x="4234642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3" name="Google Shape;4693;p103"/>
          <p:cNvCxnSpPr>
            <a:stCxn id="4559" idx="5"/>
            <a:endCxn id="4571" idx="1"/>
          </p:cNvCxnSpPr>
          <p:nvPr/>
        </p:nvCxnSpPr>
        <p:spPr>
          <a:xfrm>
            <a:off x="3612085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4" name="Google Shape;4694;p103"/>
          <p:cNvCxnSpPr>
            <a:stCxn id="4559" idx="4"/>
            <a:endCxn id="4549" idx="0"/>
          </p:cNvCxnSpPr>
          <p:nvPr/>
        </p:nvCxnSpPr>
        <p:spPr>
          <a:xfrm>
            <a:off x="3561298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5" name="Google Shape;4695;p103"/>
          <p:cNvCxnSpPr>
            <a:stCxn id="4555" idx="3"/>
            <a:endCxn id="4549" idx="7"/>
          </p:cNvCxnSpPr>
          <p:nvPr/>
        </p:nvCxnSpPr>
        <p:spPr>
          <a:xfrm flipH="1">
            <a:off x="3611969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6" name="Google Shape;4696;p103"/>
          <p:cNvCxnSpPr>
            <a:stCxn id="4563" idx="3"/>
            <a:endCxn id="4549" idx="7"/>
          </p:cNvCxnSpPr>
          <p:nvPr/>
        </p:nvCxnSpPr>
        <p:spPr>
          <a:xfrm flipH="1">
            <a:off x="3612026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7" name="Google Shape;4697;p103"/>
          <p:cNvCxnSpPr>
            <a:stCxn id="4552" idx="3"/>
            <a:endCxn id="4549" idx="7"/>
          </p:cNvCxnSpPr>
          <p:nvPr/>
        </p:nvCxnSpPr>
        <p:spPr>
          <a:xfrm flipH="1">
            <a:off x="3612084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8" name="Google Shape;4698;p103"/>
          <p:cNvCxnSpPr>
            <a:stCxn id="4668" idx="3"/>
            <a:endCxn id="4549" idx="7"/>
          </p:cNvCxnSpPr>
          <p:nvPr/>
        </p:nvCxnSpPr>
        <p:spPr>
          <a:xfrm flipH="1">
            <a:off x="3612141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9" name="Google Shape;4699;p103"/>
          <p:cNvCxnSpPr>
            <a:stCxn id="4670" idx="3"/>
            <a:endCxn id="4549" idx="7"/>
          </p:cNvCxnSpPr>
          <p:nvPr/>
        </p:nvCxnSpPr>
        <p:spPr>
          <a:xfrm flipH="1">
            <a:off x="3612199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0" name="Google Shape;4700;p103"/>
          <p:cNvCxnSpPr>
            <a:stCxn id="4672" idx="3"/>
          </p:cNvCxnSpPr>
          <p:nvPr/>
        </p:nvCxnSpPr>
        <p:spPr>
          <a:xfrm flipH="1">
            <a:off x="3611956" y="4513295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1" name="Google Shape;4701;p103"/>
          <p:cNvCxnSpPr>
            <a:stCxn id="4668" idx="4"/>
            <a:endCxn id="4573" idx="0"/>
          </p:cNvCxnSpPr>
          <p:nvPr/>
        </p:nvCxnSpPr>
        <p:spPr>
          <a:xfrm>
            <a:off x="6051528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2" name="Google Shape;4702;p103"/>
          <p:cNvCxnSpPr>
            <a:stCxn id="4670" idx="3"/>
            <a:endCxn id="4573" idx="7"/>
          </p:cNvCxnSpPr>
          <p:nvPr/>
        </p:nvCxnSpPr>
        <p:spPr>
          <a:xfrm flipH="1">
            <a:off x="6102199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3" name="Google Shape;4703;p103"/>
          <p:cNvCxnSpPr>
            <a:stCxn id="4672" idx="3"/>
            <a:endCxn id="4573" idx="7"/>
          </p:cNvCxnSpPr>
          <p:nvPr/>
        </p:nvCxnSpPr>
        <p:spPr>
          <a:xfrm flipH="1">
            <a:off x="6102256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4" name="Google Shape;4704;p103"/>
          <p:cNvCxnSpPr>
            <a:stCxn id="4548" idx="3"/>
            <a:endCxn id="4573" idx="7"/>
          </p:cNvCxnSpPr>
          <p:nvPr/>
        </p:nvCxnSpPr>
        <p:spPr>
          <a:xfrm flipH="1">
            <a:off x="6102371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5" name="Google Shape;4705;p103"/>
          <p:cNvCxnSpPr>
            <a:stCxn id="4675" idx="3"/>
            <a:endCxn id="4573" idx="7"/>
          </p:cNvCxnSpPr>
          <p:nvPr/>
        </p:nvCxnSpPr>
        <p:spPr>
          <a:xfrm flipH="1">
            <a:off x="6102428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6" name="Google Shape;4706;p103"/>
          <p:cNvCxnSpPr>
            <a:stCxn id="4552" idx="5"/>
            <a:endCxn id="4573" idx="1"/>
          </p:cNvCxnSpPr>
          <p:nvPr/>
        </p:nvCxnSpPr>
        <p:spPr>
          <a:xfrm>
            <a:off x="5479757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7" name="Google Shape;4707;p103"/>
          <p:cNvCxnSpPr>
            <a:stCxn id="4563" idx="5"/>
            <a:endCxn id="4573" idx="1"/>
          </p:cNvCxnSpPr>
          <p:nvPr/>
        </p:nvCxnSpPr>
        <p:spPr>
          <a:xfrm>
            <a:off x="4857200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8" name="Google Shape;4708;p103"/>
          <p:cNvCxnSpPr>
            <a:stCxn id="4555" idx="5"/>
            <a:endCxn id="4573" idx="1"/>
          </p:cNvCxnSpPr>
          <p:nvPr/>
        </p:nvCxnSpPr>
        <p:spPr>
          <a:xfrm>
            <a:off x="4234642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9" name="Google Shape;4709;p103"/>
          <p:cNvCxnSpPr>
            <a:stCxn id="4559" idx="5"/>
            <a:endCxn id="4573" idx="1"/>
          </p:cNvCxnSpPr>
          <p:nvPr/>
        </p:nvCxnSpPr>
        <p:spPr>
          <a:xfrm>
            <a:off x="3612085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0" name="Google Shape;4710;p103"/>
          <p:cNvCxnSpPr>
            <a:stCxn id="4672" idx="4"/>
            <a:endCxn id="4557" idx="0"/>
          </p:cNvCxnSpPr>
          <p:nvPr/>
        </p:nvCxnSpPr>
        <p:spPr>
          <a:xfrm>
            <a:off x="7296643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1" name="Google Shape;4711;p103"/>
          <p:cNvCxnSpPr>
            <a:stCxn id="4548" idx="3"/>
            <a:endCxn id="4557" idx="7"/>
          </p:cNvCxnSpPr>
          <p:nvPr/>
        </p:nvCxnSpPr>
        <p:spPr>
          <a:xfrm flipH="1">
            <a:off x="7347371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2" name="Google Shape;4712;p103"/>
          <p:cNvCxnSpPr>
            <a:stCxn id="4675" idx="3"/>
            <a:endCxn id="4557" idx="7"/>
          </p:cNvCxnSpPr>
          <p:nvPr/>
        </p:nvCxnSpPr>
        <p:spPr>
          <a:xfrm flipH="1">
            <a:off x="7347428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3" name="Google Shape;4713;p103"/>
          <p:cNvCxnSpPr>
            <a:stCxn id="4670" idx="5"/>
            <a:endCxn id="4557" idx="1"/>
          </p:cNvCxnSpPr>
          <p:nvPr/>
        </p:nvCxnSpPr>
        <p:spPr>
          <a:xfrm>
            <a:off x="6724872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4" name="Google Shape;4714;p103"/>
          <p:cNvCxnSpPr>
            <a:stCxn id="4668" idx="5"/>
            <a:endCxn id="4557" idx="1"/>
          </p:cNvCxnSpPr>
          <p:nvPr/>
        </p:nvCxnSpPr>
        <p:spPr>
          <a:xfrm>
            <a:off x="6102315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5" name="Google Shape;4715;p103"/>
          <p:cNvCxnSpPr>
            <a:stCxn id="4552" idx="5"/>
          </p:cNvCxnSpPr>
          <p:nvPr/>
        </p:nvCxnSpPr>
        <p:spPr>
          <a:xfrm>
            <a:off x="5479757" y="4513295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6" name="Google Shape;4716;p103"/>
          <p:cNvCxnSpPr>
            <a:stCxn id="4563" idx="5"/>
          </p:cNvCxnSpPr>
          <p:nvPr/>
        </p:nvCxnSpPr>
        <p:spPr>
          <a:xfrm>
            <a:off x="4857200" y="4513295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7" name="Google Shape;4717;p103"/>
          <p:cNvCxnSpPr>
            <a:stCxn id="4555" idx="5"/>
            <a:endCxn id="4557" idx="1"/>
          </p:cNvCxnSpPr>
          <p:nvPr/>
        </p:nvCxnSpPr>
        <p:spPr>
          <a:xfrm>
            <a:off x="4234642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8" name="Google Shape;4718;p103"/>
          <p:cNvCxnSpPr>
            <a:stCxn id="4548" idx="4"/>
            <a:endCxn id="4577" idx="0"/>
          </p:cNvCxnSpPr>
          <p:nvPr/>
        </p:nvCxnSpPr>
        <p:spPr>
          <a:xfrm>
            <a:off x="8541757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9" name="Google Shape;4719;p103"/>
          <p:cNvCxnSpPr>
            <a:stCxn id="4675" idx="3"/>
            <a:endCxn id="4577" idx="7"/>
          </p:cNvCxnSpPr>
          <p:nvPr/>
        </p:nvCxnSpPr>
        <p:spPr>
          <a:xfrm flipH="1">
            <a:off x="8592428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0" name="Google Shape;4720;p103"/>
          <p:cNvCxnSpPr>
            <a:stCxn id="4672" idx="5"/>
          </p:cNvCxnSpPr>
          <p:nvPr/>
        </p:nvCxnSpPr>
        <p:spPr>
          <a:xfrm>
            <a:off x="7347430" y="4513295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1" name="Google Shape;4721;p103"/>
          <p:cNvCxnSpPr>
            <a:stCxn id="4670" idx="5"/>
          </p:cNvCxnSpPr>
          <p:nvPr/>
        </p:nvCxnSpPr>
        <p:spPr>
          <a:xfrm>
            <a:off x="6724872" y="4513295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2" name="Google Shape;4722;p103"/>
          <p:cNvCxnSpPr>
            <a:stCxn id="4668" idx="5"/>
            <a:endCxn id="4577" idx="1"/>
          </p:cNvCxnSpPr>
          <p:nvPr/>
        </p:nvCxnSpPr>
        <p:spPr>
          <a:xfrm>
            <a:off x="6102315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3" name="Google Shape;4723;p103"/>
          <p:cNvCxnSpPr>
            <a:stCxn id="4552" idx="5"/>
            <a:endCxn id="4577" idx="1"/>
          </p:cNvCxnSpPr>
          <p:nvPr/>
        </p:nvCxnSpPr>
        <p:spPr>
          <a:xfrm>
            <a:off x="5479757" y="4513295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4" name="Google Shape;4724;p103"/>
          <p:cNvCxnSpPr>
            <a:stCxn id="4563" idx="5"/>
            <a:endCxn id="4577" idx="1"/>
          </p:cNvCxnSpPr>
          <p:nvPr/>
        </p:nvCxnSpPr>
        <p:spPr>
          <a:xfrm>
            <a:off x="4857200" y="4513295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5" name="Google Shape;4725;p103"/>
          <p:cNvCxnSpPr>
            <a:stCxn id="4555" idx="5"/>
            <a:endCxn id="4577" idx="1"/>
          </p:cNvCxnSpPr>
          <p:nvPr/>
        </p:nvCxnSpPr>
        <p:spPr>
          <a:xfrm>
            <a:off x="4234642" y="4513295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6" name="Google Shape;4726;p103"/>
          <p:cNvCxnSpPr>
            <a:endCxn id="4577" idx="1"/>
          </p:cNvCxnSpPr>
          <p:nvPr/>
        </p:nvCxnSpPr>
        <p:spPr>
          <a:xfrm>
            <a:off x="3612071" y="4513144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7" name="Google Shape;4727;p103"/>
          <p:cNvCxnSpPr>
            <a:stCxn id="4670" idx="4"/>
            <a:endCxn id="4561" idx="0"/>
          </p:cNvCxnSpPr>
          <p:nvPr/>
        </p:nvCxnSpPr>
        <p:spPr>
          <a:xfrm>
            <a:off x="6674085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8" name="Google Shape;4728;p103"/>
          <p:cNvCxnSpPr>
            <a:stCxn id="4672" idx="3"/>
            <a:endCxn id="4561" idx="7"/>
          </p:cNvCxnSpPr>
          <p:nvPr/>
        </p:nvCxnSpPr>
        <p:spPr>
          <a:xfrm flipH="1">
            <a:off x="6724756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9" name="Google Shape;4729;p103"/>
          <p:cNvCxnSpPr>
            <a:stCxn id="4548" idx="3"/>
            <a:endCxn id="4561" idx="7"/>
          </p:cNvCxnSpPr>
          <p:nvPr/>
        </p:nvCxnSpPr>
        <p:spPr>
          <a:xfrm flipH="1">
            <a:off x="6724871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30" name="Google Shape;4730;p103"/>
          <p:cNvCxnSpPr>
            <a:stCxn id="4675" idx="3"/>
            <a:endCxn id="4561" idx="7"/>
          </p:cNvCxnSpPr>
          <p:nvPr/>
        </p:nvCxnSpPr>
        <p:spPr>
          <a:xfrm flipH="1">
            <a:off x="6724928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31" name="Google Shape;4731;p103"/>
          <p:cNvCxnSpPr>
            <a:stCxn id="4668" idx="5"/>
            <a:endCxn id="4561" idx="1"/>
          </p:cNvCxnSpPr>
          <p:nvPr/>
        </p:nvCxnSpPr>
        <p:spPr>
          <a:xfrm>
            <a:off x="6102315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32" name="Google Shape;4732;p103"/>
          <p:cNvCxnSpPr>
            <a:stCxn id="4552" idx="5"/>
            <a:endCxn id="4561" idx="1"/>
          </p:cNvCxnSpPr>
          <p:nvPr/>
        </p:nvCxnSpPr>
        <p:spPr>
          <a:xfrm>
            <a:off x="5479757" y="4513295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33" name="Google Shape;4733;p103"/>
          <p:cNvCxnSpPr>
            <a:stCxn id="4563" idx="5"/>
            <a:endCxn id="4561" idx="1"/>
          </p:cNvCxnSpPr>
          <p:nvPr/>
        </p:nvCxnSpPr>
        <p:spPr>
          <a:xfrm>
            <a:off x="4857200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34" name="Google Shape;4734;p103"/>
          <p:cNvCxnSpPr>
            <a:stCxn id="4555" idx="5"/>
            <a:endCxn id="4561" idx="1"/>
          </p:cNvCxnSpPr>
          <p:nvPr/>
        </p:nvCxnSpPr>
        <p:spPr>
          <a:xfrm>
            <a:off x="4234642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35" name="Google Shape;4735;p103"/>
          <p:cNvCxnSpPr>
            <a:stCxn id="4675" idx="4"/>
            <a:endCxn id="4553" idx="0"/>
          </p:cNvCxnSpPr>
          <p:nvPr/>
        </p:nvCxnSpPr>
        <p:spPr>
          <a:xfrm>
            <a:off x="9164315" y="4534331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736" name="Google Shape;4736;p103"/>
          <p:cNvGrpSpPr/>
          <p:nvPr/>
        </p:nvGrpSpPr>
        <p:grpSpPr>
          <a:xfrm>
            <a:off x="3299085" y="3369560"/>
            <a:ext cx="524268" cy="2820701"/>
            <a:chOff x="2373345" y="2288592"/>
            <a:chExt cx="731400" cy="3935130"/>
          </a:xfrm>
        </p:grpSpPr>
        <p:sp>
          <p:nvSpPr>
            <p:cNvPr id="4600" name="Google Shape;4600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39" name="Google Shape;4739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549" name="Google Shape;4549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9" name="Google Shape;4559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3" name="Google Shape;4463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0" name="Google Shape;4740;p103"/>
          <p:cNvGrpSpPr/>
          <p:nvPr/>
        </p:nvGrpSpPr>
        <p:grpSpPr>
          <a:xfrm>
            <a:off x="3921642" y="3369560"/>
            <a:ext cx="524268" cy="2820701"/>
            <a:chOff x="2373345" y="2288592"/>
            <a:chExt cx="731400" cy="3935130"/>
          </a:xfrm>
        </p:grpSpPr>
        <p:sp>
          <p:nvSpPr>
            <p:cNvPr id="4565" name="Google Shape;4565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43" name="Google Shape;4743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567" name="Google Shape;4567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5" name="Google Shape;4555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54" name="Google Shape;4454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4" name="Google Shape;4744;p103"/>
          <p:cNvGrpSpPr/>
          <p:nvPr/>
        </p:nvGrpSpPr>
        <p:grpSpPr>
          <a:xfrm>
            <a:off x="4544200" y="3369560"/>
            <a:ext cx="524268" cy="2820701"/>
            <a:chOff x="2373345" y="2288592"/>
            <a:chExt cx="731400" cy="3935130"/>
          </a:xfrm>
        </p:grpSpPr>
        <p:sp>
          <p:nvSpPr>
            <p:cNvPr id="4580" name="Google Shape;4580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6" name="Google Shape;4746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47" name="Google Shape;4747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569" name="Google Shape;4569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3" name="Google Shape;4563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5" name="Google Shape;4465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8" name="Google Shape;4748;p103"/>
          <p:cNvGrpSpPr/>
          <p:nvPr/>
        </p:nvGrpSpPr>
        <p:grpSpPr>
          <a:xfrm>
            <a:off x="5166757" y="3369560"/>
            <a:ext cx="524268" cy="2820701"/>
            <a:chOff x="2373345" y="2288592"/>
            <a:chExt cx="731400" cy="3935130"/>
          </a:xfrm>
        </p:grpSpPr>
        <p:sp>
          <p:nvSpPr>
            <p:cNvPr id="4590" name="Google Shape;4590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51" name="Google Shape;4751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571" name="Google Shape;4571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2" name="Google Shape;4552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1" name="Google Shape;4461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2" name="Google Shape;4752;p103"/>
          <p:cNvGrpSpPr/>
          <p:nvPr/>
        </p:nvGrpSpPr>
        <p:grpSpPr>
          <a:xfrm>
            <a:off x="5789314" y="3369560"/>
            <a:ext cx="524268" cy="2820701"/>
            <a:chOff x="2373345" y="2288592"/>
            <a:chExt cx="731400" cy="3935130"/>
          </a:xfrm>
        </p:grpSpPr>
        <p:sp>
          <p:nvSpPr>
            <p:cNvPr id="4610" name="Google Shape;4610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55" name="Google Shape;4755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573" name="Google Shape;4573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8" name="Google Shape;4668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59" name="Google Shape;4459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6" name="Google Shape;4756;p103"/>
          <p:cNvGrpSpPr/>
          <p:nvPr/>
        </p:nvGrpSpPr>
        <p:grpSpPr>
          <a:xfrm>
            <a:off x="6411872" y="3369560"/>
            <a:ext cx="524268" cy="2820701"/>
            <a:chOff x="2373345" y="2288592"/>
            <a:chExt cx="731400" cy="3935130"/>
          </a:xfrm>
        </p:grpSpPr>
        <p:sp>
          <p:nvSpPr>
            <p:cNvPr id="4640" name="Google Shape;4640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8" name="Google Shape;4758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59" name="Google Shape;4759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561" name="Google Shape;4561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0" name="Google Shape;4670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57" name="Google Shape;4457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0" name="Google Shape;4760;p103"/>
          <p:cNvGrpSpPr/>
          <p:nvPr/>
        </p:nvGrpSpPr>
        <p:grpSpPr>
          <a:xfrm>
            <a:off x="7034429" y="3369560"/>
            <a:ext cx="524268" cy="2820701"/>
            <a:chOff x="2373345" y="2288592"/>
            <a:chExt cx="731400" cy="3935130"/>
          </a:xfrm>
        </p:grpSpPr>
        <p:sp>
          <p:nvSpPr>
            <p:cNvPr id="4620" name="Google Shape;4620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63" name="Google Shape;4763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557" name="Google Shape;4557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2" name="Google Shape;4672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7" name="Google Shape;4467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4" name="Google Shape;4764;p103"/>
          <p:cNvGrpSpPr/>
          <p:nvPr/>
        </p:nvGrpSpPr>
        <p:grpSpPr>
          <a:xfrm>
            <a:off x="8279544" y="3369560"/>
            <a:ext cx="524268" cy="2820701"/>
            <a:chOff x="2373345" y="2288592"/>
            <a:chExt cx="731400" cy="3935130"/>
          </a:xfrm>
        </p:grpSpPr>
        <p:sp>
          <p:nvSpPr>
            <p:cNvPr id="4630" name="Google Shape;4630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2" name="Google Shape;4472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67" name="Google Shape;4767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577" name="Google Shape;4577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8" name="Google Shape;4548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70" name="Google Shape;4470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8" name="Google Shape;4768;p103"/>
          <p:cNvGrpSpPr/>
          <p:nvPr/>
        </p:nvGrpSpPr>
        <p:grpSpPr>
          <a:xfrm>
            <a:off x="8902101" y="3369560"/>
            <a:ext cx="524268" cy="2820701"/>
            <a:chOff x="2373345" y="2288592"/>
            <a:chExt cx="731400" cy="3935130"/>
          </a:xfrm>
        </p:grpSpPr>
        <p:sp>
          <p:nvSpPr>
            <p:cNvPr id="4650" name="Google Shape;4650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1" name="Google Shape;4771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553" name="Google Shape;4553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5" name="Google Shape;4675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74" name="Google Shape;4474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72" name="Google Shape;4772;p103"/>
          <p:cNvCxnSpPr>
            <a:stCxn id="4548" idx="5"/>
            <a:endCxn id="4553" idx="1"/>
          </p:cNvCxnSpPr>
          <p:nvPr/>
        </p:nvCxnSpPr>
        <p:spPr>
          <a:xfrm>
            <a:off x="8592544" y="4513295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73" name="Google Shape;4773;p103"/>
          <p:cNvSpPr txBox="1"/>
          <p:nvPr/>
        </p:nvSpPr>
        <p:spPr>
          <a:xfrm>
            <a:off x="7776623" y="5822086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cxnSp>
        <p:nvCxnSpPr>
          <p:cNvPr id="4774" name="Google Shape;4774;p103"/>
          <p:cNvCxnSpPr>
            <a:stCxn id="4672" idx="5"/>
            <a:endCxn id="4553" idx="1"/>
          </p:cNvCxnSpPr>
          <p:nvPr/>
        </p:nvCxnSpPr>
        <p:spPr>
          <a:xfrm>
            <a:off x="7347430" y="4513295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75" name="Google Shape;4775;p103"/>
          <p:cNvCxnSpPr>
            <a:stCxn id="4670" idx="5"/>
            <a:endCxn id="4553" idx="1"/>
          </p:cNvCxnSpPr>
          <p:nvPr/>
        </p:nvCxnSpPr>
        <p:spPr>
          <a:xfrm>
            <a:off x="6724872" y="4513295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76" name="Google Shape;4776;p103"/>
          <p:cNvCxnSpPr>
            <a:stCxn id="4668" idx="5"/>
          </p:cNvCxnSpPr>
          <p:nvPr/>
        </p:nvCxnSpPr>
        <p:spPr>
          <a:xfrm>
            <a:off x="6102315" y="4513295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77" name="Google Shape;4777;p103"/>
          <p:cNvCxnSpPr/>
          <p:nvPr/>
        </p:nvCxnSpPr>
        <p:spPr>
          <a:xfrm flipH="1">
            <a:off x="3612117" y="4059566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78" name="Google Shape;4778;p103"/>
          <p:cNvCxnSpPr/>
          <p:nvPr/>
        </p:nvCxnSpPr>
        <p:spPr>
          <a:xfrm flipH="1">
            <a:off x="3612175" y="4055137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79" name="Google Shape;4779;p103"/>
          <p:cNvCxnSpPr/>
          <p:nvPr/>
        </p:nvCxnSpPr>
        <p:spPr>
          <a:xfrm>
            <a:off x="5479754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0" name="Google Shape;4780;p103"/>
          <p:cNvCxnSpPr/>
          <p:nvPr/>
        </p:nvCxnSpPr>
        <p:spPr>
          <a:xfrm>
            <a:off x="4234639" y="4059566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1" name="Google Shape;4781;p103"/>
          <p:cNvCxnSpPr/>
          <p:nvPr/>
        </p:nvCxnSpPr>
        <p:spPr>
          <a:xfrm>
            <a:off x="3612081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2" name="Google Shape;4782;p103"/>
          <p:cNvCxnSpPr/>
          <p:nvPr/>
        </p:nvCxnSpPr>
        <p:spPr>
          <a:xfrm>
            <a:off x="3612082" y="4059566"/>
            <a:ext cx="5501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3" name="Google Shape;4783;p103"/>
          <p:cNvCxnSpPr/>
          <p:nvPr/>
        </p:nvCxnSpPr>
        <p:spPr>
          <a:xfrm>
            <a:off x="3612082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4" name="Google Shape;4784;p103"/>
          <p:cNvCxnSpPr/>
          <p:nvPr/>
        </p:nvCxnSpPr>
        <p:spPr>
          <a:xfrm>
            <a:off x="4857197" y="4059566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5" name="Google Shape;4785;p103"/>
          <p:cNvCxnSpPr/>
          <p:nvPr/>
        </p:nvCxnSpPr>
        <p:spPr>
          <a:xfrm>
            <a:off x="3612082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6" name="Google Shape;4786;p103"/>
          <p:cNvCxnSpPr/>
          <p:nvPr/>
        </p:nvCxnSpPr>
        <p:spPr>
          <a:xfrm>
            <a:off x="4183878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7" name="Google Shape;4787;p103"/>
          <p:cNvCxnSpPr/>
          <p:nvPr/>
        </p:nvCxnSpPr>
        <p:spPr>
          <a:xfrm flipH="1">
            <a:off x="4234573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8" name="Google Shape;4788;p103"/>
          <p:cNvCxnSpPr/>
          <p:nvPr/>
        </p:nvCxnSpPr>
        <p:spPr>
          <a:xfrm flipH="1">
            <a:off x="4234630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9" name="Google Shape;4789;p103"/>
          <p:cNvCxnSpPr/>
          <p:nvPr/>
        </p:nvCxnSpPr>
        <p:spPr>
          <a:xfrm flipH="1">
            <a:off x="4234687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0" name="Google Shape;4790;p103"/>
          <p:cNvCxnSpPr/>
          <p:nvPr/>
        </p:nvCxnSpPr>
        <p:spPr>
          <a:xfrm flipH="1">
            <a:off x="4234745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1" name="Google Shape;4791;p103"/>
          <p:cNvCxnSpPr/>
          <p:nvPr/>
        </p:nvCxnSpPr>
        <p:spPr>
          <a:xfrm flipH="1">
            <a:off x="4234802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2" name="Google Shape;4792;p103"/>
          <p:cNvCxnSpPr/>
          <p:nvPr/>
        </p:nvCxnSpPr>
        <p:spPr>
          <a:xfrm flipH="1">
            <a:off x="4234617" y="4059566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3" name="Google Shape;4793;p103"/>
          <p:cNvCxnSpPr/>
          <p:nvPr/>
        </p:nvCxnSpPr>
        <p:spPr>
          <a:xfrm flipH="1">
            <a:off x="4234674" y="4059566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4" name="Google Shape;4794;p103"/>
          <p:cNvCxnSpPr/>
          <p:nvPr/>
        </p:nvCxnSpPr>
        <p:spPr>
          <a:xfrm>
            <a:off x="4806435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5" name="Google Shape;4795;p103"/>
          <p:cNvCxnSpPr/>
          <p:nvPr/>
        </p:nvCxnSpPr>
        <p:spPr>
          <a:xfrm>
            <a:off x="4234639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6" name="Google Shape;4796;p103"/>
          <p:cNvCxnSpPr/>
          <p:nvPr/>
        </p:nvCxnSpPr>
        <p:spPr>
          <a:xfrm>
            <a:off x="3612081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7" name="Google Shape;4797;p103"/>
          <p:cNvCxnSpPr/>
          <p:nvPr/>
        </p:nvCxnSpPr>
        <p:spPr>
          <a:xfrm flipH="1">
            <a:off x="4857130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8" name="Google Shape;4798;p103"/>
          <p:cNvCxnSpPr/>
          <p:nvPr/>
        </p:nvCxnSpPr>
        <p:spPr>
          <a:xfrm flipH="1">
            <a:off x="4857187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9" name="Google Shape;4799;p103"/>
          <p:cNvCxnSpPr/>
          <p:nvPr/>
        </p:nvCxnSpPr>
        <p:spPr>
          <a:xfrm flipH="1">
            <a:off x="4857245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0" name="Google Shape;4800;p103"/>
          <p:cNvCxnSpPr/>
          <p:nvPr/>
        </p:nvCxnSpPr>
        <p:spPr>
          <a:xfrm flipH="1">
            <a:off x="4857302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1" name="Google Shape;4801;p103"/>
          <p:cNvCxnSpPr/>
          <p:nvPr/>
        </p:nvCxnSpPr>
        <p:spPr>
          <a:xfrm flipH="1">
            <a:off x="4857117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2" name="Google Shape;4802;p103"/>
          <p:cNvCxnSpPr/>
          <p:nvPr/>
        </p:nvCxnSpPr>
        <p:spPr>
          <a:xfrm flipH="1">
            <a:off x="4857174" y="4059566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3" name="Google Shape;4803;p103"/>
          <p:cNvCxnSpPr/>
          <p:nvPr/>
        </p:nvCxnSpPr>
        <p:spPr>
          <a:xfrm flipH="1">
            <a:off x="5479674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4" name="Google Shape;4804;p103"/>
          <p:cNvCxnSpPr/>
          <p:nvPr/>
        </p:nvCxnSpPr>
        <p:spPr>
          <a:xfrm flipH="1">
            <a:off x="5479917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5" name="Google Shape;4805;p103"/>
          <p:cNvCxnSpPr/>
          <p:nvPr/>
        </p:nvCxnSpPr>
        <p:spPr>
          <a:xfrm flipH="1">
            <a:off x="5479802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6" name="Google Shape;4806;p103"/>
          <p:cNvCxnSpPr/>
          <p:nvPr/>
        </p:nvCxnSpPr>
        <p:spPr>
          <a:xfrm flipH="1">
            <a:off x="5479745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7" name="Google Shape;4807;p103"/>
          <p:cNvCxnSpPr/>
          <p:nvPr/>
        </p:nvCxnSpPr>
        <p:spPr>
          <a:xfrm flipH="1">
            <a:off x="5479687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8" name="Google Shape;4808;p103"/>
          <p:cNvCxnSpPr/>
          <p:nvPr/>
        </p:nvCxnSpPr>
        <p:spPr>
          <a:xfrm>
            <a:off x="5428992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9" name="Google Shape;4809;p103"/>
          <p:cNvCxnSpPr/>
          <p:nvPr/>
        </p:nvCxnSpPr>
        <p:spPr>
          <a:xfrm>
            <a:off x="4857197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0" name="Google Shape;4810;p103"/>
          <p:cNvCxnSpPr/>
          <p:nvPr/>
        </p:nvCxnSpPr>
        <p:spPr>
          <a:xfrm>
            <a:off x="4234639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1" name="Google Shape;4811;p103"/>
          <p:cNvCxnSpPr/>
          <p:nvPr/>
        </p:nvCxnSpPr>
        <p:spPr>
          <a:xfrm>
            <a:off x="3612082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2" name="Google Shape;4812;p103"/>
          <p:cNvCxnSpPr/>
          <p:nvPr/>
        </p:nvCxnSpPr>
        <p:spPr>
          <a:xfrm>
            <a:off x="3561320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3" name="Google Shape;4813;p103"/>
          <p:cNvCxnSpPr/>
          <p:nvPr/>
        </p:nvCxnSpPr>
        <p:spPr>
          <a:xfrm flipH="1">
            <a:off x="3612015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4" name="Google Shape;4814;p103"/>
          <p:cNvCxnSpPr/>
          <p:nvPr/>
        </p:nvCxnSpPr>
        <p:spPr>
          <a:xfrm flipH="1">
            <a:off x="3612073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5" name="Google Shape;4815;p103"/>
          <p:cNvCxnSpPr/>
          <p:nvPr/>
        </p:nvCxnSpPr>
        <p:spPr>
          <a:xfrm flipH="1">
            <a:off x="3612130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6" name="Google Shape;4816;p103"/>
          <p:cNvCxnSpPr/>
          <p:nvPr/>
        </p:nvCxnSpPr>
        <p:spPr>
          <a:xfrm flipH="1">
            <a:off x="3612187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7" name="Google Shape;4817;p103"/>
          <p:cNvCxnSpPr/>
          <p:nvPr/>
        </p:nvCxnSpPr>
        <p:spPr>
          <a:xfrm flipH="1">
            <a:off x="3612245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8" name="Google Shape;4818;p103"/>
          <p:cNvCxnSpPr/>
          <p:nvPr/>
        </p:nvCxnSpPr>
        <p:spPr>
          <a:xfrm flipH="1">
            <a:off x="3612002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19" name="Google Shape;4819;p103"/>
          <p:cNvCxnSpPr/>
          <p:nvPr/>
        </p:nvCxnSpPr>
        <p:spPr>
          <a:xfrm>
            <a:off x="6051550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0" name="Google Shape;4820;p103"/>
          <p:cNvCxnSpPr/>
          <p:nvPr/>
        </p:nvCxnSpPr>
        <p:spPr>
          <a:xfrm flipH="1">
            <a:off x="6102245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1" name="Google Shape;4821;p103"/>
          <p:cNvCxnSpPr/>
          <p:nvPr/>
        </p:nvCxnSpPr>
        <p:spPr>
          <a:xfrm flipH="1">
            <a:off x="6102302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2" name="Google Shape;4822;p103"/>
          <p:cNvCxnSpPr/>
          <p:nvPr/>
        </p:nvCxnSpPr>
        <p:spPr>
          <a:xfrm flipH="1">
            <a:off x="6102417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3" name="Google Shape;4823;p103"/>
          <p:cNvCxnSpPr/>
          <p:nvPr/>
        </p:nvCxnSpPr>
        <p:spPr>
          <a:xfrm flipH="1">
            <a:off x="6102474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4" name="Google Shape;4824;p103"/>
          <p:cNvCxnSpPr/>
          <p:nvPr/>
        </p:nvCxnSpPr>
        <p:spPr>
          <a:xfrm>
            <a:off x="5479754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5" name="Google Shape;4825;p103"/>
          <p:cNvCxnSpPr/>
          <p:nvPr/>
        </p:nvCxnSpPr>
        <p:spPr>
          <a:xfrm>
            <a:off x="4857197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6" name="Google Shape;4826;p103"/>
          <p:cNvCxnSpPr/>
          <p:nvPr/>
        </p:nvCxnSpPr>
        <p:spPr>
          <a:xfrm>
            <a:off x="4234639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7" name="Google Shape;4827;p103"/>
          <p:cNvCxnSpPr/>
          <p:nvPr/>
        </p:nvCxnSpPr>
        <p:spPr>
          <a:xfrm>
            <a:off x="3612082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8" name="Google Shape;4828;p103"/>
          <p:cNvCxnSpPr/>
          <p:nvPr/>
        </p:nvCxnSpPr>
        <p:spPr>
          <a:xfrm>
            <a:off x="7296665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9" name="Google Shape;4829;p103"/>
          <p:cNvCxnSpPr/>
          <p:nvPr/>
        </p:nvCxnSpPr>
        <p:spPr>
          <a:xfrm flipH="1">
            <a:off x="7347417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0" name="Google Shape;4830;p103"/>
          <p:cNvCxnSpPr/>
          <p:nvPr/>
        </p:nvCxnSpPr>
        <p:spPr>
          <a:xfrm flipH="1">
            <a:off x="7347474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1" name="Google Shape;4831;p103"/>
          <p:cNvCxnSpPr/>
          <p:nvPr/>
        </p:nvCxnSpPr>
        <p:spPr>
          <a:xfrm>
            <a:off x="6724869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2" name="Google Shape;4832;p103"/>
          <p:cNvCxnSpPr/>
          <p:nvPr/>
        </p:nvCxnSpPr>
        <p:spPr>
          <a:xfrm>
            <a:off x="6102312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3" name="Google Shape;4833;p103"/>
          <p:cNvCxnSpPr/>
          <p:nvPr/>
        </p:nvCxnSpPr>
        <p:spPr>
          <a:xfrm>
            <a:off x="5479754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4" name="Google Shape;4834;p103"/>
          <p:cNvCxnSpPr/>
          <p:nvPr/>
        </p:nvCxnSpPr>
        <p:spPr>
          <a:xfrm>
            <a:off x="4857197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5" name="Google Shape;4835;p103"/>
          <p:cNvCxnSpPr/>
          <p:nvPr/>
        </p:nvCxnSpPr>
        <p:spPr>
          <a:xfrm>
            <a:off x="4234639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6" name="Google Shape;4836;p103"/>
          <p:cNvCxnSpPr/>
          <p:nvPr/>
        </p:nvCxnSpPr>
        <p:spPr>
          <a:xfrm>
            <a:off x="8541779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7" name="Google Shape;4837;p103"/>
          <p:cNvCxnSpPr/>
          <p:nvPr/>
        </p:nvCxnSpPr>
        <p:spPr>
          <a:xfrm flipH="1">
            <a:off x="8592474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8" name="Google Shape;4838;p103"/>
          <p:cNvCxnSpPr/>
          <p:nvPr/>
        </p:nvCxnSpPr>
        <p:spPr>
          <a:xfrm>
            <a:off x="7347426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9" name="Google Shape;4839;p103"/>
          <p:cNvCxnSpPr/>
          <p:nvPr/>
        </p:nvCxnSpPr>
        <p:spPr>
          <a:xfrm>
            <a:off x="6724869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0" name="Google Shape;4840;p103"/>
          <p:cNvCxnSpPr/>
          <p:nvPr/>
        </p:nvCxnSpPr>
        <p:spPr>
          <a:xfrm>
            <a:off x="6102312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1" name="Google Shape;4841;p103"/>
          <p:cNvCxnSpPr/>
          <p:nvPr/>
        </p:nvCxnSpPr>
        <p:spPr>
          <a:xfrm>
            <a:off x="5479754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2" name="Google Shape;4842;p103"/>
          <p:cNvCxnSpPr/>
          <p:nvPr/>
        </p:nvCxnSpPr>
        <p:spPr>
          <a:xfrm>
            <a:off x="4857197" y="4059566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3" name="Google Shape;4843;p103"/>
          <p:cNvCxnSpPr/>
          <p:nvPr/>
        </p:nvCxnSpPr>
        <p:spPr>
          <a:xfrm>
            <a:off x="4234639" y="4059566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4" name="Google Shape;4844;p103"/>
          <p:cNvCxnSpPr/>
          <p:nvPr/>
        </p:nvCxnSpPr>
        <p:spPr>
          <a:xfrm>
            <a:off x="3612081" y="4059566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5" name="Google Shape;4845;p103"/>
          <p:cNvCxnSpPr/>
          <p:nvPr/>
        </p:nvCxnSpPr>
        <p:spPr>
          <a:xfrm>
            <a:off x="6674107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6" name="Google Shape;4846;p103"/>
          <p:cNvCxnSpPr/>
          <p:nvPr/>
        </p:nvCxnSpPr>
        <p:spPr>
          <a:xfrm flipH="1">
            <a:off x="6724802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7" name="Google Shape;4847;p103"/>
          <p:cNvCxnSpPr/>
          <p:nvPr/>
        </p:nvCxnSpPr>
        <p:spPr>
          <a:xfrm flipH="1">
            <a:off x="6724917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8" name="Google Shape;4848;p103"/>
          <p:cNvCxnSpPr/>
          <p:nvPr/>
        </p:nvCxnSpPr>
        <p:spPr>
          <a:xfrm flipH="1">
            <a:off x="6724974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9" name="Google Shape;4849;p103"/>
          <p:cNvCxnSpPr/>
          <p:nvPr/>
        </p:nvCxnSpPr>
        <p:spPr>
          <a:xfrm>
            <a:off x="6102312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0" name="Google Shape;4850;p103"/>
          <p:cNvCxnSpPr/>
          <p:nvPr/>
        </p:nvCxnSpPr>
        <p:spPr>
          <a:xfrm>
            <a:off x="5479754" y="4059566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1" name="Google Shape;4851;p103"/>
          <p:cNvCxnSpPr/>
          <p:nvPr/>
        </p:nvCxnSpPr>
        <p:spPr>
          <a:xfrm>
            <a:off x="4857197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2" name="Google Shape;4852;p103"/>
          <p:cNvCxnSpPr/>
          <p:nvPr/>
        </p:nvCxnSpPr>
        <p:spPr>
          <a:xfrm>
            <a:off x="4234639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3" name="Google Shape;4853;p103"/>
          <p:cNvCxnSpPr/>
          <p:nvPr/>
        </p:nvCxnSpPr>
        <p:spPr>
          <a:xfrm>
            <a:off x="9164337" y="4080592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4" name="Google Shape;4854;p103"/>
          <p:cNvCxnSpPr/>
          <p:nvPr/>
        </p:nvCxnSpPr>
        <p:spPr>
          <a:xfrm>
            <a:off x="8592541" y="4059566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5" name="Google Shape;4855;p103"/>
          <p:cNvCxnSpPr/>
          <p:nvPr/>
        </p:nvCxnSpPr>
        <p:spPr>
          <a:xfrm>
            <a:off x="7347426" y="4059566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6" name="Google Shape;4856;p103"/>
          <p:cNvCxnSpPr/>
          <p:nvPr/>
        </p:nvCxnSpPr>
        <p:spPr>
          <a:xfrm>
            <a:off x="6724869" y="4059566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7" name="Google Shape;4857;p103"/>
          <p:cNvCxnSpPr/>
          <p:nvPr/>
        </p:nvCxnSpPr>
        <p:spPr>
          <a:xfrm>
            <a:off x="6102312" y="4059566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8" name="Google Shape;4858;p103"/>
          <p:cNvCxnSpPr>
            <a:stCxn id="4454" idx="0"/>
            <a:endCxn id="4529" idx="2"/>
          </p:cNvCxnSpPr>
          <p:nvPr/>
        </p:nvCxnSpPr>
        <p:spPr>
          <a:xfrm rot="10800000">
            <a:off x="4183856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9" name="Google Shape;4859;p103"/>
          <p:cNvCxnSpPr>
            <a:stCxn id="4465" idx="0"/>
            <a:endCxn id="4523" idx="2"/>
          </p:cNvCxnSpPr>
          <p:nvPr/>
        </p:nvCxnSpPr>
        <p:spPr>
          <a:xfrm rot="10800000">
            <a:off x="4806413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60" name="Google Shape;4860;p103"/>
          <p:cNvCxnSpPr>
            <a:stCxn id="4461" idx="1"/>
            <a:endCxn id="4523" idx="2"/>
          </p:cNvCxnSpPr>
          <p:nvPr/>
        </p:nvCxnSpPr>
        <p:spPr>
          <a:xfrm rot="10800000">
            <a:off x="4806384" y="3697398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61" name="Google Shape;4861;p103"/>
          <p:cNvCxnSpPr>
            <a:stCxn id="4463" idx="0"/>
            <a:endCxn id="4540" idx="2"/>
          </p:cNvCxnSpPr>
          <p:nvPr/>
        </p:nvCxnSpPr>
        <p:spPr>
          <a:xfrm rot="10800000">
            <a:off x="3561298" y="3697361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62" name="Google Shape;4862;p103"/>
          <p:cNvCxnSpPr>
            <a:stCxn id="4467" idx="1"/>
            <a:endCxn id="4540" idx="2"/>
          </p:cNvCxnSpPr>
          <p:nvPr/>
        </p:nvCxnSpPr>
        <p:spPr>
          <a:xfrm rot="10800000">
            <a:off x="3561256" y="3697398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63" name="Google Shape;4863;p103"/>
          <p:cNvSpPr/>
          <p:nvPr/>
        </p:nvSpPr>
        <p:spPr>
          <a:xfrm>
            <a:off x="3988100" y="3374005"/>
            <a:ext cx="6518400" cy="25113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4" name="Google Shape;4864;p103"/>
          <p:cNvCxnSpPr>
            <a:stCxn id="4865" idx="7"/>
            <a:endCxn id="4866" idx="2"/>
          </p:cNvCxnSpPr>
          <p:nvPr/>
        </p:nvCxnSpPr>
        <p:spPr>
          <a:xfrm rot="10800000" flipH="1">
            <a:off x="5124417" y="3818161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67" name="Google Shape;4867;p103"/>
          <p:cNvCxnSpPr>
            <a:stCxn id="4868" idx="7"/>
            <a:endCxn id="4866" idx="2"/>
          </p:cNvCxnSpPr>
          <p:nvPr/>
        </p:nvCxnSpPr>
        <p:spPr>
          <a:xfrm rot="10800000" flipH="1">
            <a:off x="7614647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69" name="Google Shape;4869;p103"/>
          <p:cNvCxnSpPr>
            <a:stCxn id="4870" idx="7"/>
            <a:endCxn id="4866" idx="2"/>
          </p:cNvCxnSpPr>
          <p:nvPr/>
        </p:nvCxnSpPr>
        <p:spPr>
          <a:xfrm rot="10800000" flipH="1">
            <a:off x="6992090" y="38181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71" name="Google Shape;4871;p103"/>
          <p:cNvCxnSpPr>
            <a:stCxn id="4872" idx="7"/>
            <a:endCxn id="4866" idx="2"/>
          </p:cNvCxnSpPr>
          <p:nvPr/>
        </p:nvCxnSpPr>
        <p:spPr>
          <a:xfrm rot="10800000" flipH="1">
            <a:off x="6369532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73" name="Google Shape;4873;p103"/>
          <p:cNvCxnSpPr>
            <a:stCxn id="4874" idx="7"/>
            <a:endCxn id="4866" idx="2"/>
          </p:cNvCxnSpPr>
          <p:nvPr/>
        </p:nvCxnSpPr>
        <p:spPr>
          <a:xfrm rot="10800000" flipH="1">
            <a:off x="4501860" y="3818161"/>
            <a:ext cx="555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75" name="Google Shape;4875;p103"/>
          <p:cNvCxnSpPr>
            <a:stCxn id="4876" idx="7"/>
            <a:endCxn id="4866" idx="2"/>
          </p:cNvCxnSpPr>
          <p:nvPr/>
        </p:nvCxnSpPr>
        <p:spPr>
          <a:xfrm rot="10800000" flipH="1">
            <a:off x="5746975" y="38181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77" name="Google Shape;4877;p103"/>
          <p:cNvCxnSpPr>
            <a:stCxn id="4878" idx="7"/>
            <a:endCxn id="4866" idx="2"/>
          </p:cNvCxnSpPr>
          <p:nvPr/>
        </p:nvCxnSpPr>
        <p:spPr>
          <a:xfrm rot="10800000" flipH="1">
            <a:off x="8237205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79" name="Google Shape;4879;p103"/>
          <p:cNvCxnSpPr>
            <a:endCxn id="4866" idx="2"/>
          </p:cNvCxnSpPr>
          <p:nvPr/>
        </p:nvCxnSpPr>
        <p:spPr>
          <a:xfrm rot="10800000">
            <a:off x="10054010" y="3818043"/>
            <a:ext cx="0" cy="2307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0" name="Google Shape;4880;p103"/>
          <p:cNvCxnSpPr>
            <a:stCxn id="4881" idx="7"/>
            <a:endCxn id="4866" idx="2"/>
          </p:cNvCxnSpPr>
          <p:nvPr/>
        </p:nvCxnSpPr>
        <p:spPr>
          <a:xfrm rot="10800000" flipH="1">
            <a:off x="9482319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2" name="Google Shape;4882;p103"/>
          <p:cNvCxnSpPr>
            <a:stCxn id="4881" idx="0"/>
            <a:endCxn id="4883" idx="2"/>
          </p:cNvCxnSpPr>
          <p:nvPr/>
        </p:nvCxnSpPr>
        <p:spPr>
          <a:xfrm rot="10800000">
            <a:off x="9431532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4" name="Google Shape;4884;p103"/>
          <p:cNvCxnSpPr>
            <a:stCxn id="4885" idx="1"/>
            <a:endCxn id="4883" idx="2"/>
          </p:cNvCxnSpPr>
          <p:nvPr/>
        </p:nvCxnSpPr>
        <p:spPr>
          <a:xfrm rot="10800000">
            <a:off x="9431503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6" name="Google Shape;4886;p103"/>
          <p:cNvCxnSpPr>
            <a:stCxn id="4865" idx="7"/>
            <a:endCxn id="4883" idx="2"/>
          </p:cNvCxnSpPr>
          <p:nvPr/>
        </p:nvCxnSpPr>
        <p:spPr>
          <a:xfrm rot="10800000" flipH="1">
            <a:off x="5124417" y="38181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7" name="Google Shape;4887;p103"/>
          <p:cNvCxnSpPr>
            <a:stCxn id="4878" idx="7"/>
            <a:endCxn id="4883" idx="2"/>
          </p:cNvCxnSpPr>
          <p:nvPr/>
        </p:nvCxnSpPr>
        <p:spPr>
          <a:xfrm rot="10800000" flipH="1">
            <a:off x="8237205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8" name="Google Shape;4888;p103"/>
          <p:cNvCxnSpPr>
            <a:stCxn id="4868" idx="7"/>
            <a:endCxn id="4883" idx="2"/>
          </p:cNvCxnSpPr>
          <p:nvPr/>
        </p:nvCxnSpPr>
        <p:spPr>
          <a:xfrm rot="10800000" flipH="1">
            <a:off x="7614647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9" name="Google Shape;4889;p103"/>
          <p:cNvCxnSpPr>
            <a:stCxn id="4870" idx="7"/>
            <a:endCxn id="4883" idx="2"/>
          </p:cNvCxnSpPr>
          <p:nvPr/>
        </p:nvCxnSpPr>
        <p:spPr>
          <a:xfrm rot="10800000" flipH="1">
            <a:off x="6992090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0" name="Google Shape;4890;p103"/>
          <p:cNvCxnSpPr>
            <a:stCxn id="4872" idx="7"/>
            <a:endCxn id="4883" idx="2"/>
          </p:cNvCxnSpPr>
          <p:nvPr/>
        </p:nvCxnSpPr>
        <p:spPr>
          <a:xfrm rot="10800000" flipH="1">
            <a:off x="6369532" y="38181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1" name="Google Shape;4891;p103"/>
          <p:cNvCxnSpPr>
            <a:stCxn id="4876" idx="7"/>
            <a:endCxn id="4883" idx="2"/>
          </p:cNvCxnSpPr>
          <p:nvPr/>
        </p:nvCxnSpPr>
        <p:spPr>
          <a:xfrm rot="10800000" flipH="1">
            <a:off x="5746975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2" name="Google Shape;4892;p103"/>
          <p:cNvCxnSpPr>
            <a:stCxn id="4874" idx="7"/>
            <a:endCxn id="4883" idx="2"/>
          </p:cNvCxnSpPr>
          <p:nvPr/>
        </p:nvCxnSpPr>
        <p:spPr>
          <a:xfrm rot="10800000" flipH="1">
            <a:off x="4501860" y="3818161"/>
            <a:ext cx="492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3" name="Google Shape;4893;p103"/>
          <p:cNvCxnSpPr>
            <a:stCxn id="4885" idx="1"/>
            <a:endCxn id="4894" idx="2"/>
          </p:cNvCxnSpPr>
          <p:nvPr/>
        </p:nvCxnSpPr>
        <p:spPr>
          <a:xfrm rot="10800000">
            <a:off x="8186203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5" name="Google Shape;4895;p103"/>
          <p:cNvCxnSpPr>
            <a:stCxn id="4881" idx="1"/>
            <a:endCxn id="4894" idx="2"/>
          </p:cNvCxnSpPr>
          <p:nvPr/>
        </p:nvCxnSpPr>
        <p:spPr>
          <a:xfrm rot="10800000">
            <a:off x="8186446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6" name="Google Shape;4896;p103"/>
          <p:cNvCxnSpPr>
            <a:stCxn id="4865" idx="7"/>
            <a:endCxn id="4894" idx="2"/>
          </p:cNvCxnSpPr>
          <p:nvPr/>
        </p:nvCxnSpPr>
        <p:spPr>
          <a:xfrm rot="10800000" flipH="1">
            <a:off x="5124417" y="38181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7" name="Google Shape;4897;p103"/>
          <p:cNvCxnSpPr>
            <a:endCxn id="4894" idx="2"/>
          </p:cNvCxnSpPr>
          <p:nvPr/>
        </p:nvCxnSpPr>
        <p:spPr>
          <a:xfrm rot="10800000" flipH="1">
            <a:off x="4501738" y="3818043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8" name="Google Shape;4898;p103"/>
          <p:cNvCxnSpPr>
            <a:endCxn id="4894" idx="2"/>
          </p:cNvCxnSpPr>
          <p:nvPr/>
        </p:nvCxnSpPr>
        <p:spPr>
          <a:xfrm rot="10800000" flipH="1">
            <a:off x="6369538" y="3818043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9" name="Google Shape;4899;p103"/>
          <p:cNvCxnSpPr>
            <a:stCxn id="4870" idx="7"/>
            <a:endCxn id="4894" idx="2"/>
          </p:cNvCxnSpPr>
          <p:nvPr/>
        </p:nvCxnSpPr>
        <p:spPr>
          <a:xfrm rot="10800000" flipH="1">
            <a:off x="6992090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0" name="Google Shape;4900;p103"/>
          <p:cNvCxnSpPr>
            <a:stCxn id="4868" idx="7"/>
            <a:endCxn id="4894" idx="2"/>
          </p:cNvCxnSpPr>
          <p:nvPr/>
        </p:nvCxnSpPr>
        <p:spPr>
          <a:xfrm rot="10800000" flipH="1">
            <a:off x="7614647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1" name="Google Shape;4901;p103"/>
          <p:cNvCxnSpPr>
            <a:stCxn id="4876" idx="7"/>
            <a:endCxn id="4894" idx="2"/>
          </p:cNvCxnSpPr>
          <p:nvPr/>
        </p:nvCxnSpPr>
        <p:spPr>
          <a:xfrm rot="10800000" flipH="1">
            <a:off x="5746975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2" name="Google Shape;4902;p103"/>
          <p:cNvCxnSpPr>
            <a:stCxn id="4878" idx="1"/>
            <a:endCxn id="4903" idx="2"/>
          </p:cNvCxnSpPr>
          <p:nvPr/>
        </p:nvCxnSpPr>
        <p:spPr>
          <a:xfrm rot="10800000">
            <a:off x="7563831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4" name="Google Shape;4904;p103"/>
          <p:cNvCxnSpPr>
            <a:stCxn id="4881" idx="1"/>
            <a:endCxn id="4903" idx="2"/>
          </p:cNvCxnSpPr>
          <p:nvPr/>
        </p:nvCxnSpPr>
        <p:spPr>
          <a:xfrm rot="10800000">
            <a:off x="7563646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5" name="Google Shape;4905;p103"/>
          <p:cNvCxnSpPr>
            <a:stCxn id="4885" idx="1"/>
            <a:endCxn id="4903" idx="2"/>
          </p:cNvCxnSpPr>
          <p:nvPr/>
        </p:nvCxnSpPr>
        <p:spPr>
          <a:xfrm rot="10800000">
            <a:off x="7563703" y="38181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6" name="Google Shape;4906;p103"/>
          <p:cNvCxnSpPr>
            <a:stCxn id="4865" idx="7"/>
            <a:endCxn id="4903" idx="2"/>
          </p:cNvCxnSpPr>
          <p:nvPr/>
        </p:nvCxnSpPr>
        <p:spPr>
          <a:xfrm rot="10800000" flipH="1">
            <a:off x="5124417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7" name="Google Shape;4907;p103"/>
          <p:cNvCxnSpPr>
            <a:stCxn id="4874" idx="7"/>
            <a:endCxn id="4903" idx="2"/>
          </p:cNvCxnSpPr>
          <p:nvPr/>
        </p:nvCxnSpPr>
        <p:spPr>
          <a:xfrm rot="10800000" flipH="1">
            <a:off x="4501860" y="3818161"/>
            <a:ext cx="306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8" name="Google Shape;4908;p103"/>
          <p:cNvCxnSpPr>
            <a:stCxn id="4872" idx="7"/>
            <a:endCxn id="4903" idx="2"/>
          </p:cNvCxnSpPr>
          <p:nvPr/>
        </p:nvCxnSpPr>
        <p:spPr>
          <a:xfrm rot="10800000" flipH="1">
            <a:off x="6369532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9" name="Google Shape;4909;p103"/>
          <p:cNvCxnSpPr>
            <a:stCxn id="4876" idx="7"/>
            <a:endCxn id="4903" idx="2"/>
          </p:cNvCxnSpPr>
          <p:nvPr/>
        </p:nvCxnSpPr>
        <p:spPr>
          <a:xfrm rot="10800000" flipH="1">
            <a:off x="5746975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0" name="Google Shape;4910;p103"/>
          <p:cNvCxnSpPr>
            <a:endCxn id="4903" idx="2"/>
          </p:cNvCxnSpPr>
          <p:nvPr/>
        </p:nvCxnSpPr>
        <p:spPr>
          <a:xfrm rot="10800000" flipH="1">
            <a:off x="6991981" y="3818043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1" name="Google Shape;4911;p103"/>
          <p:cNvCxnSpPr>
            <a:stCxn id="4878" idx="0"/>
            <a:endCxn id="4894" idx="2"/>
          </p:cNvCxnSpPr>
          <p:nvPr/>
        </p:nvCxnSpPr>
        <p:spPr>
          <a:xfrm rot="10800000">
            <a:off x="8186418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2" name="Google Shape;4912;p103"/>
          <p:cNvCxnSpPr>
            <a:stCxn id="4868" idx="0"/>
            <a:endCxn id="4903" idx="2"/>
          </p:cNvCxnSpPr>
          <p:nvPr/>
        </p:nvCxnSpPr>
        <p:spPr>
          <a:xfrm rot="10800000">
            <a:off x="7563860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3" name="Google Shape;4913;p103"/>
          <p:cNvCxnSpPr>
            <a:stCxn id="4872" idx="7"/>
            <a:endCxn id="4914" idx="2"/>
          </p:cNvCxnSpPr>
          <p:nvPr/>
        </p:nvCxnSpPr>
        <p:spPr>
          <a:xfrm rot="10800000" flipH="1">
            <a:off x="6369532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5" name="Google Shape;4915;p103"/>
          <p:cNvCxnSpPr>
            <a:stCxn id="4881" idx="1"/>
            <a:endCxn id="4914" idx="2"/>
          </p:cNvCxnSpPr>
          <p:nvPr/>
        </p:nvCxnSpPr>
        <p:spPr>
          <a:xfrm rot="10800000">
            <a:off x="6941146" y="38181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6" name="Google Shape;4916;p103"/>
          <p:cNvCxnSpPr>
            <a:stCxn id="4878" idx="1"/>
            <a:endCxn id="4914" idx="2"/>
          </p:cNvCxnSpPr>
          <p:nvPr/>
        </p:nvCxnSpPr>
        <p:spPr>
          <a:xfrm rot="10800000">
            <a:off x="6941331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7" name="Google Shape;4917;p103"/>
          <p:cNvCxnSpPr>
            <a:stCxn id="4868" idx="1"/>
            <a:endCxn id="4914" idx="2"/>
          </p:cNvCxnSpPr>
          <p:nvPr/>
        </p:nvCxnSpPr>
        <p:spPr>
          <a:xfrm rot="10800000">
            <a:off x="6941274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8" name="Google Shape;4918;p103"/>
          <p:cNvCxnSpPr>
            <a:stCxn id="4885" idx="1"/>
            <a:endCxn id="4914" idx="2"/>
          </p:cNvCxnSpPr>
          <p:nvPr/>
        </p:nvCxnSpPr>
        <p:spPr>
          <a:xfrm rot="10800000">
            <a:off x="6941203" y="38181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9" name="Google Shape;4919;p103"/>
          <p:cNvCxnSpPr>
            <a:stCxn id="4865" idx="7"/>
            <a:endCxn id="4914" idx="2"/>
          </p:cNvCxnSpPr>
          <p:nvPr/>
        </p:nvCxnSpPr>
        <p:spPr>
          <a:xfrm rot="10800000" flipH="1">
            <a:off x="5124417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0" name="Google Shape;4920;p103"/>
          <p:cNvCxnSpPr>
            <a:endCxn id="4914" idx="2"/>
          </p:cNvCxnSpPr>
          <p:nvPr/>
        </p:nvCxnSpPr>
        <p:spPr>
          <a:xfrm rot="10800000" flipH="1">
            <a:off x="5746923" y="3818043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1" name="Google Shape;4921;p103"/>
          <p:cNvCxnSpPr>
            <a:stCxn id="4874" idx="7"/>
            <a:endCxn id="4914" idx="2"/>
          </p:cNvCxnSpPr>
          <p:nvPr/>
        </p:nvCxnSpPr>
        <p:spPr>
          <a:xfrm rot="10800000" flipH="1">
            <a:off x="4501860" y="3818161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2" name="Google Shape;4922;p103"/>
          <p:cNvCxnSpPr>
            <a:stCxn id="4870" idx="0"/>
            <a:endCxn id="4914" idx="2"/>
          </p:cNvCxnSpPr>
          <p:nvPr/>
        </p:nvCxnSpPr>
        <p:spPr>
          <a:xfrm rot="10800000">
            <a:off x="6941303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3" name="Google Shape;4923;p103"/>
          <p:cNvCxnSpPr>
            <a:stCxn id="4870" idx="1"/>
            <a:endCxn id="4924" idx="2"/>
          </p:cNvCxnSpPr>
          <p:nvPr/>
        </p:nvCxnSpPr>
        <p:spPr>
          <a:xfrm rot="10800000">
            <a:off x="6318716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5" name="Google Shape;4925;p103"/>
          <p:cNvCxnSpPr>
            <a:stCxn id="4885" idx="1"/>
            <a:endCxn id="4924" idx="2"/>
          </p:cNvCxnSpPr>
          <p:nvPr/>
        </p:nvCxnSpPr>
        <p:spPr>
          <a:xfrm rot="10800000">
            <a:off x="6318703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6" name="Google Shape;4926;p103"/>
          <p:cNvCxnSpPr>
            <a:stCxn id="4881" idx="1"/>
            <a:endCxn id="4924" idx="2"/>
          </p:cNvCxnSpPr>
          <p:nvPr/>
        </p:nvCxnSpPr>
        <p:spPr>
          <a:xfrm rot="10800000">
            <a:off x="6318646" y="38181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7" name="Google Shape;4927;p103"/>
          <p:cNvCxnSpPr>
            <a:stCxn id="4878" idx="1"/>
            <a:endCxn id="4924" idx="2"/>
          </p:cNvCxnSpPr>
          <p:nvPr/>
        </p:nvCxnSpPr>
        <p:spPr>
          <a:xfrm rot="10800000">
            <a:off x="6318531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8" name="Google Shape;4928;p103"/>
          <p:cNvCxnSpPr>
            <a:stCxn id="4868" idx="1"/>
            <a:endCxn id="4924" idx="2"/>
          </p:cNvCxnSpPr>
          <p:nvPr/>
        </p:nvCxnSpPr>
        <p:spPr>
          <a:xfrm rot="10800000">
            <a:off x="6318774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9" name="Google Shape;4929;p103"/>
          <p:cNvCxnSpPr>
            <a:stCxn id="4865" idx="7"/>
            <a:endCxn id="4924" idx="2"/>
          </p:cNvCxnSpPr>
          <p:nvPr/>
        </p:nvCxnSpPr>
        <p:spPr>
          <a:xfrm rot="10800000" flipH="1">
            <a:off x="5124417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0" name="Google Shape;4930;p103"/>
          <p:cNvCxnSpPr>
            <a:stCxn id="4874" idx="7"/>
            <a:endCxn id="4924" idx="2"/>
          </p:cNvCxnSpPr>
          <p:nvPr/>
        </p:nvCxnSpPr>
        <p:spPr>
          <a:xfrm rot="10800000" flipH="1">
            <a:off x="4501860" y="3818161"/>
            <a:ext cx="1816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1" name="Google Shape;4931;p103"/>
          <p:cNvCxnSpPr>
            <a:stCxn id="4876" idx="7"/>
            <a:endCxn id="4924" idx="2"/>
          </p:cNvCxnSpPr>
          <p:nvPr/>
        </p:nvCxnSpPr>
        <p:spPr>
          <a:xfrm rot="10800000" flipH="1">
            <a:off x="5746975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2" name="Google Shape;4932;p103"/>
          <p:cNvCxnSpPr>
            <a:stCxn id="4872" idx="0"/>
            <a:endCxn id="4924" idx="2"/>
          </p:cNvCxnSpPr>
          <p:nvPr/>
        </p:nvCxnSpPr>
        <p:spPr>
          <a:xfrm rot="10800000">
            <a:off x="6318746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3" name="Google Shape;4933;p103"/>
          <p:cNvCxnSpPr>
            <a:stCxn id="4870" idx="1"/>
            <a:endCxn id="4934" idx="2"/>
          </p:cNvCxnSpPr>
          <p:nvPr/>
        </p:nvCxnSpPr>
        <p:spPr>
          <a:xfrm rot="10800000">
            <a:off x="5696216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5" name="Google Shape;4935;p103"/>
          <p:cNvCxnSpPr>
            <a:stCxn id="4868" idx="1"/>
            <a:endCxn id="4934" idx="2"/>
          </p:cNvCxnSpPr>
          <p:nvPr/>
        </p:nvCxnSpPr>
        <p:spPr>
          <a:xfrm rot="10800000">
            <a:off x="5695974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6" name="Google Shape;4936;p103"/>
          <p:cNvCxnSpPr>
            <a:stCxn id="4878" idx="1"/>
            <a:endCxn id="4934" idx="2"/>
          </p:cNvCxnSpPr>
          <p:nvPr/>
        </p:nvCxnSpPr>
        <p:spPr>
          <a:xfrm rot="10800000">
            <a:off x="5696031" y="38181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7" name="Google Shape;4937;p103"/>
          <p:cNvCxnSpPr>
            <a:stCxn id="4881" idx="1"/>
            <a:endCxn id="4934" idx="2"/>
          </p:cNvCxnSpPr>
          <p:nvPr/>
        </p:nvCxnSpPr>
        <p:spPr>
          <a:xfrm rot="10800000">
            <a:off x="5696146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8" name="Google Shape;4938;p103"/>
          <p:cNvCxnSpPr>
            <a:stCxn id="4885" idx="1"/>
            <a:endCxn id="4934" idx="2"/>
          </p:cNvCxnSpPr>
          <p:nvPr/>
        </p:nvCxnSpPr>
        <p:spPr>
          <a:xfrm rot="10800000">
            <a:off x="5696203" y="38181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9" name="Google Shape;4939;p103"/>
          <p:cNvCxnSpPr>
            <a:stCxn id="4874" idx="7"/>
            <a:endCxn id="4940" idx="2"/>
          </p:cNvCxnSpPr>
          <p:nvPr/>
        </p:nvCxnSpPr>
        <p:spPr>
          <a:xfrm rot="10800000" flipH="1">
            <a:off x="4501860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1" name="Google Shape;4941;p103"/>
          <p:cNvCxnSpPr>
            <a:stCxn id="4876" idx="1"/>
            <a:endCxn id="4940" idx="2"/>
          </p:cNvCxnSpPr>
          <p:nvPr/>
        </p:nvCxnSpPr>
        <p:spPr>
          <a:xfrm rot="10800000">
            <a:off x="5073601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2" name="Google Shape;4942;p103"/>
          <p:cNvCxnSpPr>
            <a:stCxn id="4872" idx="1"/>
            <a:endCxn id="4940" idx="2"/>
          </p:cNvCxnSpPr>
          <p:nvPr/>
        </p:nvCxnSpPr>
        <p:spPr>
          <a:xfrm rot="10800000">
            <a:off x="5073659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3" name="Google Shape;4943;p103"/>
          <p:cNvCxnSpPr>
            <a:stCxn id="4870" idx="1"/>
            <a:endCxn id="4940" idx="2"/>
          </p:cNvCxnSpPr>
          <p:nvPr/>
        </p:nvCxnSpPr>
        <p:spPr>
          <a:xfrm rot="10800000">
            <a:off x="5073416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4" name="Google Shape;4944;p103"/>
          <p:cNvCxnSpPr>
            <a:stCxn id="4868" idx="1"/>
            <a:endCxn id="4940" idx="2"/>
          </p:cNvCxnSpPr>
          <p:nvPr/>
        </p:nvCxnSpPr>
        <p:spPr>
          <a:xfrm rot="10800000">
            <a:off x="5073474" y="3818161"/>
            <a:ext cx="2439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5" name="Google Shape;4945;p103"/>
          <p:cNvCxnSpPr>
            <a:stCxn id="4878" idx="1"/>
            <a:endCxn id="4940" idx="2"/>
          </p:cNvCxnSpPr>
          <p:nvPr/>
        </p:nvCxnSpPr>
        <p:spPr>
          <a:xfrm rot="10800000">
            <a:off x="5073531" y="3818161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6" name="Google Shape;4946;p103"/>
          <p:cNvCxnSpPr>
            <a:stCxn id="4881" idx="1"/>
            <a:endCxn id="4940" idx="2"/>
          </p:cNvCxnSpPr>
          <p:nvPr/>
        </p:nvCxnSpPr>
        <p:spPr>
          <a:xfrm rot="10800000">
            <a:off x="5073646" y="3818161"/>
            <a:ext cx="430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7" name="Google Shape;4947;p103"/>
          <p:cNvCxnSpPr>
            <a:endCxn id="4940" idx="2"/>
          </p:cNvCxnSpPr>
          <p:nvPr/>
        </p:nvCxnSpPr>
        <p:spPr>
          <a:xfrm rot="10800000">
            <a:off x="5073551" y="3818043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8" name="Google Shape;4948;p103"/>
          <p:cNvCxnSpPr>
            <a:stCxn id="4865" idx="7"/>
            <a:endCxn id="4934" idx="2"/>
          </p:cNvCxnSpPr>
          <p:nvPr/>
        </p:nvCxnSpPr>
        <p:spPr>
          <a:xfrm rot="10800000" flipH="1">
            <a:off x="5124417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9" name="Google Shape;4949;p103"/>
          <p:cNvCxnSpPr>
            <a:stCxn id="4874" idx="7"/>
            <a:endCxn id="4934" idx="2"/>
          </p:cNvCxnSpPr>
          <p:nvPr/>
        </p:nvCxnSpPr>
        <p:spPr>
          <a:xfrm rot="10800000" flipH="1">
            <a:off x="4501860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50" name="Google Shape;4950;p103"/>
          <p:cNvCxnSpPr>
            <a:stCxn id="4881" idx="1"/>
            <a:endCxn id="4951" idx="2"/>
          </p:cNvCxnSpPr>
          <p:nvPr/>
        </p:nvCxnSpPr>
        <p:spPr>
          <a:xfrm rot="10800000">
            <a:off x="4450846" y="3818161"/>
            <a:ext cx="49299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52" name="Google Shape;4952;p103"/>
          <p:cNvCxnSpPr>
            <a:stCxn id="4885" idx="1"/>
            <a:endCxn id="4951" idx="2"/>
          </p:cNvCxnSpPr>
          <p:nvPr/>
        </p:nvCxnSpPr>
        <p:spPr>
          <a:xfrm rot="10800000">
            <a:off x="4450903" y="3818161"/>
            <a:ext cx="55524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53" name="Google Shape;4953;p103"/>
          <p:cNvCxnSpPr>
            <a:endCxn id="4951" idx="2"/>
          </p:cNvCxnSpPr>
          <p:nvPr/>
        </p:nvCxnSpPr>
        <p:spPr>
          <a:xfrm rot="10800000">
            <a:off x="4450994" y="3818043"/>
            <a:ext cx="2439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54" name="Google Shape;4954;p103"/>
          <p:cNvCxnSpPr>
            <a:endCxn id="4951" idx="2"/>
          </p:cNvCxnSpPr>
          <p:nvPr/>
        </p:nvCxnSpPr>
        <p:spPr>
          <a:xfrm rot="10800000">
            <a:off x="4450994" y="3818043"/>
            <a:ext cx="3062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55" name="Google Shape;4955;p103"/>
          <p:cNvCxnSpPr>
            <a:stCxn id="4872" idx="1"/>
            <a:endCxn id="4951" idx="2"/>
          </p:cNvCxnSpPr>
          <p:nvPr/>
        </p:nvCxnSpPr>
        <p:spPr>
          <a:xfrm rot="10800000">
            <a:off x="4450859" y="3818161"/>
            <a:ext cx="18171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56" name="Google Shape;4956;p103"/>
          <p:cNvCxnSpPr>
            <a:stCxn id="4865" idx="1"/>
            <a:endCxn id="4951" idx="2"/>
          </p:cNvCxnSpPr>
          <p:nvPr/>
        </p:nvCxnSpPr>
        <p:spPr>
          <a:xfrm rot="10800000">
            <a:off x="4451044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57" name="Google Shape;4957;p103"/>
          <p:cNvCxnSpPr>
            <a:stCxn id="4876" idx="1"/>
            <a:endCxn id="4951" idx="2"/>
          </p:cNvCxnSpPr>
          <p:nvPr/>
        </p:nvCxnSpPr>
        <p:spPr>
          <a:xfrm rot="10800000">
            <a:off x="4451101" y="3818161"/>
            <a:ext cx="11943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58" name="Google Shape;4958;p103"/>
          <p:cNvCxnSpPr>
            <a:stCxn id="4959" idx="3"/>
            <a:endCxn id="4960" idx="7"/>
          </p:cNvCxnSpPr>
          <p:nvPr/>
        </p:nvCxnSpPr>
        <p:spPr>
          <a:xfrm flipH="1">
            <a:off x="4501846" y="46340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61" name="Google Shape;4961;p103"/>
          <p:cNvCxnSpPr>
            <a:endCxn id="4960" idx="7"/>
          </p:cNvCxnSpPr>
          <p:nvPr/>
        </p:nvCxnSpPr>
        <p:spPr>
          <a:xfrm flipH="1">
            <a:off x="4501861" y="4629407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62" name="Google Shape;4962;p103"/>
          <p:cNvCxnSpPr>
            <a:stCxn id="4963" idx="5"/>
            <a:endCxn id="4964" idx="1"/>
          </p:cNvCxnSpPr>
          <p:nvPr/>
        </p:nvCxnSpPr>
        <p:spPr>
          <a:xfrm>
            <a:off x="6369532" y="46340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65" name="Google Shape;4965;p103"/>
          <p:cNvCxnSpPr>
            <a:stCxn id="4966" idx="5"/>
            <a:endCxn id="4964" idx="1"/>
          </p:cNvCxnSpPr>
          <p:nvPr/>
        </p:nvCxnSpPr>
        <p:spPr>
          <a:xfrm>
            <a:off x="5124417" y="46340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67" name="Google Shape;4967;p103"/>
          <p:cNvCxnSpPr>
            <a:endCxn id="4968" idx="1"/>
          </p:cNvCxnSpPr>
          <p:nvPr/>
        </p:nvCxnSpPr>
        <p:spPr>
          <a:xfrm>
            <a:off x="4501732" y="4633907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69" name="Google Shape;4969;p103"/>
          <p:cNvCxnSpPr>
            <a:stCxn id="4970" idx="5"/>
            <a:endCxn id="4964" idx="1"/>
          </p:cNvCxnSpPr>
          <p:nvPr/>
        </p:nvCxnSpPr>
        <p:spPr>
          <a:xfrm>
            <a:off x="4501860" y="4634057"/>
            <a:ext cx="5501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71" name="Google Shape;4971;p103"/>
          <p:cNvCxnSpPr>
            <a:stCxn id="4970" idx="5"/>
            <a:endCxn id="4972" idx="1"/>
          </p:cNvCxnSpPr>
          <p:nvPr/>
        </p:nvCxnSpPr>
        <p:spPr>
          <a:xfrm>
            <a:off x="4501860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73" name="Google Shape;4973;p103"/>
          <p:cNvCxnSpPr>
            <a:stCxn id="4974" idx="5"/>
            <a:endCxn id="4964" idx="1"/>
          </p:cNvCxnSpPr>
          <p:nvPr/>
        </p:nvCxnSpPr>
        <p:spPr>
          <a:xfrm>
            <a:off x="5746975" y="46340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75" name="Google Shape;4975;p103"/>
          <p:cNvCxnSpPr>
            <a:stCxn id="4960" idx="5"/>
            <a:endCxn id="4976" idx="0"/>
          </p:cNvCxnSpPr>
          <p:nvPr/>
        </p:nvCxnSpPr>
        <p:spPr>
          <a:xfrm>
            <a:off x="4501861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77" name="Google Shape;4977;p103"/>
          <p:cNvCxnSpPr>
            <a:stCxn id="4978" idx="4"/>
            <a:endCxn id="4976" idx="0"/>
          </p:cNvCxnSpPr>
          <p:nvPr/>
        </p:nvCxnSpPr>
        <p:spPr>
          <a:xfrm>
            <a:off x="5073631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79" name="Google Shape;4979;p103"/>
          <p:cNvCxnSpPr>
            <a:stCxn id="4980" idx="3"/>
            <a:endCxn id="4976" idx="0"/>
          </p:cNvCxnSpPr>
          <p:nvPr/>
        </p:nvCxnSpPr>
        <p:spPr>
          <a:xfrm flipH="1">
            <a:off x="5073602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81" name="Google Shape;4981;p103"/>
          <p:cNvCxnSpPr>
            <a:stCxn id="4982" idx="3"/>
            <a:endCxn id="4976" idx="0"/>
          </p:cNvCxnSpPr>
          <p:nvPr/>
        </p:nvCxnSpPr>
        <p:spPr>
          <a:xfrm flipH="1">
            <a:off x="5073659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83" name="Google Shape;4983;p103"/>
          <p:cNvCxnSpPr>
            <a:stCxn id="4984" idx="3"/>
            <a:endCxn id="4976" idx="0"/>
          </p:cNvCxnSpPr>
          <p:nvPr/>
        </p:nvCxnSpPr>
        <p:spPr>
          <a:xfrm flipH="1">
            <a:off x="5073417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85" name="Google Shape;4985;p103"/>
          <p:cNvCxnSpPr>
            <a:stCxn id="4972" idx="3"/>
            <a:endCxn id="4976" idx="0"/>
          </p:cNvCxnSpPr>
          <p:nvPr/>
        </p:nvCxnSpPr>
        <p:spPr>
          <a:xfrm flipH="1">
            <a:off x="5073474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86" name="Google Shape;4986;p103"/>
          <p:cNvCxnSpPr>
            <a:stCxn id="4968" idx="3"/>
          </p:cNvCxnSpPr>
          <p:nvPr/>
        </p:nvCxnSpPr>
        <p:spPr>
          <a:xfrm flipH="1">
            <a:off x="5073532" y="50912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87" name="Google Shape;4987;p103"/>
          <p:cNvCxnSpPr>
            <a:stCxn id="4988" idx="3"/>
            <a:endCxn id="4976" idx="0"/>
          </p:cNvCxnSpPr>
          <p:nvPr/>
        </p:nvCxnSpPr>
        <p:spPr>
          <a:xfrm flipH="1">
            <a:off x="5073646" y="50912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89" name="Google Shape;4989;p103"/>
          <p:cNvCxnSpPr>
            <a:stCxn id="4964" idx="3"/>
            <a:endCxn id="4976" idx="0"/>
          </p:cNvCxnSpPr>
          <p:nvPr/>
        </p:nvCxnSpPr>
        <p:spPr>
          <a:xfrm flipH="1">
            <a:off x="5073404" y="5091280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0" name="Google Shape;4990;p103"/>
          <p:cNvCxnSpPr>
            <a:stCxn id="4980" idx="4"/>
            <a:endCxn id="4991" idx="0"/>
          </p:cNvCxnSpPr>
          <p:nvPr/>
        </p:nvCxnSpPr>
        <p:spPr>
          <a:xfrm>
            <a:off x="5696189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2" name="Google Shape;4992;p103"/>
          <p:cNvCxnSpPr>
            <a:stCxn id="4978" idx="5"/>
            <a:endCxn id="4991" idx="0"/>
          </p:cNvCxnSpPr>
          <p:nvPr/>
        </p:nvCxnSpPr>
        <p:spPr>
          <a:xfrm>
            <a:off x="5124418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3" name="Google Shape;4993;p103"/>
          <p:cNvCxnSpPr>
            <a:stCxn id="4960" idx="5"/>
            <a:endCxn id="4991" idx="0"/>
          </p:cNvCxnSpPr>
          <p:nvPr/>
        </p:nvCxnSpPr>
        <p:spPr>
          <a:xfrm>
            <a:off x="4501861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4" name="Google Shape;4994;p103"/>
          <p:cNvCxnSpPr>
            <a:stCxn id="4982" idx="3"/>
            <a:endCxn id="4991" idx="0"/>
          </p:cNvCxnSpPr>
          <p:nvPr/>
        </p:nvCxnSpPr>
        <p:spPr>
          <a:xfrm flipH="1">
            <a:off x="5696159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5" name="Google Shape;4995;p103"/>
          <p:cNvCxnSpPr>
            <a:stCxn id="4984" idx="3"/>
            <a:endCxn id="4991" idx="0"/>
          </p:cNvCxnSpPr>
          <p:nvPr/>
        </p:nvCxnSpPr>
        <p:spPr>
          <a:xfrm flipH="1">
            <a:off x="5696217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6" name="Google Shape;4996;p103"/>
          <p:cNvCxnSpPr>
            <a:stCxn id="4972" idx="3"/>
            <a:endCxn id="4991" idx="0"/>
          </p:cNvCxnSpPr>
          <p:nvPr/>
        </p:nvCxnSpPr>
        <p:spPr>
          <a:xfrm flipH="1">
            <a:off x="5695974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7" name="Google Shape;4997;p103"/>
          <p:cNvCxnSpPr>
            <a:stCxn id="4968" idx="3"/>
            <a:endCxn id="4991" idx="0"/>
          </p:cNvCxnSpPr>
          <p:nvPr/>
        </p:nvCxnSpPr>
        <p:spPr>
          <a:xfrm flipH="1">
            <a:off x="5696032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8" name="Google Shape;4998;p103"/>
          <p:cNvCxnSpPr>
            <a:stCxn id="4988" idx="3"/>
            <a:endCxn id="4991" idx="0"/>
          </p:cNvCxnSpPr>
          <p:nvPr/>
        </p:nvCxnSpPr>
        <p:spPr>
          <a:xfrm flipH="1">
            <a:off x="5696146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9" name="Google Shape;4999;p103"/>
          <p:cNvCxnSpPr>
            <a:stCxn id="4964" idx="3"/>
            <a:endCxn id="4991" idx="0"/>
          </p:cNvCxnSpPr>
          <p:nvPr/>
        </p:nvCxnSpPr>
        <p:spPr>
          <a:xfrm flipH="1">
            <a:off x="5696204" y="50912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0" name="Google Shape;5000;p103"/>
          <p:cNvCxnSpPr>
            <a:stCxn id="4964" idx="3"/>
            <a:endCxn id="5001" idx="0"/>
          </p:cNvCxnSpPr>
          <p:nvPr/>
        </p:nvCxnSpPr>
        <p:spPr>
          <a:xfrm flipH="1">
            <a:off x="6318704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2" name="Google Shape;5002;p103"/>
          <p:cNvCxnSpPr>
            <a:stCxn id="4988" idx="3"/>
            <a:endCxn id="5001" idx="0"/>
          </p:cNvCxnSpPr>
          <p:nvPr/>
        </p:nvCxnSpPr>
        <p:spPr>
          <a:xfrm flipH="1">
            <a:off x="6318646" y="50912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3" name="Google Shape;5003;p103"/>
          <p:cNvCxnSpPr>
            <a:stCxn id="4968" idx="3"/>
            <a:endCxn id="5001" idx="0"/>
          </p:cNvCxnSpPr>
          <p:nvPr/>
        </p:nvCxnSpPr>
        <p:spPr>
          <a:xfrm flipH="1">
            <a:off x="6318532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4" name="Google Shape;5004;p103"/>
          <p:cNvCxnSpPr>
            <a:stCxn id="4972" idx="3"/>
            <a:endCxn id="5001" idx="0"/>
          </p:cNvCxnSpPr>
          <p:nvPr/>
        </p:nvCxnSpPr>
        <p:spPr>
          <a:xfrm flipH="1">
            <a:off x="6318774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5" name="Google Shape;5005;p103"/>
          <p:cNvCxnSpPr>
            <a:stCxn id="4984" idx="3"/>
            <a:endCxn id="5001" idx="0"/>
          </p:cNvCxnSpPr>
          <p:nvPr/>
        </p:nvCxnSpPr>
        <p:spPr>
          <a:xfrm flipH="1">
            <a:off x="6318717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6" name="Google Shape;5006;p103"/>
          <p:cNvCxnSpPr>
            <a:stCxn id="4982" idx="4"/>
            <a:endCxn id="5001" idx="0"/>
          </p:cNvCxnSpPr>
          <p:nvPr/>
        </p:nvCxnSpPr>
        <p:spPr>
          <a:xfrm>
            <a:off x="6318746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7" name="Google Shape;5007;p103"/>
          <p:cNvCxnSpPr>
            <a:stCxn id="4980" idx="5"/>
            <a:endCxn id="5001" idx="0"/>
          </p:cNvCxnSpPr>
          <p:nvPr/>
        </p:nvCxnSpPr>
        <p:spPr>
          <a:xfrm>
            <a:off x="5746976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8" name="Google Shape;5008;p103"/>
          <p:cNvCxnSpPr>
            <a:stCxn id="4978" idx="5"/>
            <a:endCxn id="5001" idx="0"/>
          </p:cNvCxnSpPr>
          <p:nvPr/>
        </p:nvCxnSpPr>
        <p:spPr>
          <a:xfrm>
            <a:off x="5124418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9" name="Google Shape;5009;p103"/>
          <p:cNvCxnSpPr>
            <a:stCxn id="4960" idx="5"/>
            <a:endCxn id="5001" idx="0"/>
          </p:cNvCxnSpPr>
          <p:nvPr/>
        </p:nvCxnSpPr>
        <p:spPr>
          <a:xfrm>
            <a:off x="4501861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0" name="Google Shape;5010;p103"/>
          <p:cNvCxnSpPr>
            <a:stCxn id="4960" idx="4"/>
            <a:endCxn id="5011" idx="0"/>
          </p:cNvCxnSpPr>
          <p:nvPr/>
        </p:nvCxnSpPr>
        <p:spPr>
          <a:xfrm>
            <a:off x="4451074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2" name="Google Shape;5012;p103"/>
          <p:cNvCxnSpPr>
            <a:stCxn id="4978" idx="3"/>
            <a:endCxn id="5011" idx="0"/>
          </p:cNvCxnSpPr>
          <p:nvPr/>
        </p:nvCxnSpPr>
        <p:spPr>
          <a:xfrm flipH="1">
            <a:off x="4451045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3" name="Google Shape;5013;p103"/>
          <p:cNvCxnSpPr>
            <a:stCxn id="4980" idx="3"/>
            <a:endCxn id="5011" idx="0"/>
          </p:cNvCxnSpPr>
          <p:nvPr/>
        </p:nvCxnSpPr>
        <p:spPr>
          <a:xfrm flipH="1">
            <a:off x="4451102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4" name="Google Shape;5014;p103"/>
          <p:cNvCxnSpPr>
            <a:stCxn id="4982" idx="3"/>
            <a:endCxn id="5011" idx="0"/>
          </p:cNvCxnSpPr>
          <p:nvPr/>
        </p:nvCxnSpPr>
        <p:spPr>
          <a:xfrm flipH="1">
            <a:off x="4450859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5" name="Google Shape;5015;p103"/>
          <p:cNvCxnSpPr>
            <a:stCxn id="4984" idx="3"/>
            <a:endCxn id="5011" idx="0"/>
          </p:cNvCxnSpPr>
          <p:nvPr/>
        </p:nvCxnSpPr>
        <p:spPr>
          <a:xfrm flipH="1">
            <a:off x="4450917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6" name="Google Shape;5016;p103"/>
          <p:cNvCxnSpPr>
            <a:stCxn id="4972" idx="3"/>
            <a:endCxn id="5011" idx="0"/>
          </p:cNvCxnSpPr>
          <p:nvPr/>
        </p:nvCxnSpPr>
        <p:spPr>
          <a:xfrm flipH="1">
            <a:off x="4450974" y="50912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7" name="Google Shape;5017;p103"/>
          <p:cNvCxnSpPr>
            <a:stCxn id="4968" idx="3"/>
            <a:endCxn id="5011" idx="0"/>
          </p:cNvCxnSpPr>
          <p:nvPr/>
        </p:nvCxnSpPr>
        <p:spPr>
          <a:xfrm flipH="1">
            <a:off x="4451032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8" name="Google Shape;5018;p103"/>
          <p:cNvCxnSpPr>
            <a:stCxn id="4988" idx="3"/>
            <a:endCxn id="5011" idx="0"/>
          </p:cNvCxnSpPr>
          <p:nvPr/>
        </p:nvCxnSpPr>
        <p:spPr>
          <a:xfrm flipH="1">
            <a:off x="4450846" y="5091280"/>
            <a:ext cx="49299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9" name="Google Shape;5019;p103"/>
          <p:cNvCxnSpPr>
            <a:stCxn id="4964" idx="3"/>
            <a:endCxn id="5011" idx="0"/>
          </p:cNvCxnSpPr>
          <p:nvPr/>
        </p:nvCxnSpPr>
        <p:spPr>
          <a:xfrm flipH="1">
            <a:off x="4450904" y="5091280"/>
            <a:ext cx="55524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0" name="Google Shape;5020;p103"/>
          <p:cNvCxnSpPr>
            <a:stCxn id="4984" idx="4"/>
            <a:endCxn id="5021" idx="0"/>
          </p:cNvCxnSpPr>
          <p:nvPr/>
        </p:nvCxnSpPr>
        <p:spPr>
          <a:xfrm>
            <a:off x="6941304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2" name="Google Shape;5022;p103"/>
          <p:cNvCxnSpPr>
            <a:stCxn id="4972" idx="3"/>
            <a:endCxn id="5021" idx="0"/>
          </p:cNvCxnSpPr>
          <p:nvPr/>
        </p:nvCxnSpPr>
        <p:spPr>
          <a:xfrm flipH="1">
            <a:off x="6941274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3" name="Google Shape;5023;p103"/>
          <p:cNvCxnSpPr>
            <a:stCxn id="4968" idx="3"/>
            <a:endCxn id="5021" idx="0"/>
          </p:cNvCxnSpPr>
          <p:nvPr/>
        </p:nvCxnSpPr>
        <p:spPr>
          <a:xfrm flipH="1">
            <a:off x="6941332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4" name="Google Shape;5024;p103"/>
          <p:cNvCxnSpPr>
            <a:stCxn id="4988" idx="3"/>
            <a:endCxn id="5021" idx="0"/>
          </p:cNvCxnSpPr>
          <p:nvPr/>
        </p:nvCxnSpPr>
        <p:spPr>
          <a:xfrm flipH="1">
            <a:off x="6941146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5" name="Google Shape;5025;p103"/>
          <p:cNvCxnSpPr>
            <a:stCxn id="4964" idx="3"/>
            <a:endCxn id="5021" idx="0"/>
          </p:cNvCxnSpPr>
          <p:nvPr/>
        </p:nvCxnSpPr>
        <p:spPr>
          <a:xfrm flipH="1">
            <a:off x="6941204" y="5091280"/>
            <a:ext cx="306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6" name="Google Shape;5026;p103"/>
          <p:cNvCxnSpPr>
            <a:stCxn id="4982" idx="5"/>
            <a:endCxn id="5021" idx="0"/>
          </p:cNvCxnSpPr>
          <p:nvPr/>
        </p:nvCxnSpPr>
        <p:spPr>
          <a:xfrm>
            <a:off x="6369533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7" name="Google Shape;5027;p103"/>
          <p:cNvCxnSpPr>
            <a:stCxn id="4980" idx="5"/>
            <a:endCxn id="5021" idx="0"/>
          </p:cNvCxnSpPr>
          <p:nvPr/>
        </p:nvCxnSpPr>
        <p:spPr>
          <a:xfrm>
            <a:off x="5746976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8" name="Google Shape;5028;p103"/>
          <p:cNvCxnSpPr>
            <a:stCxn id="4978" idx="5"/>
            <a:endCxn id="5021" idx="0"/>
          </p:cNvCxnSpPr>
          <p:nvPr/>
        </p:nvCxnSpPr>
        <p:spPr>
          <a:xfrm>
            <a:off x="5124418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9" name="Google Shape;5029;p103"/>
          <p:cNvCxnSpPr>
            <a:stCxn id="4960" idx="5"/>
            <a:endCxn id="5021" idx="0"/>
          </p:cNvCxnSpPr>
          <p:nvPr/>
        </p:nvCxnSpPr>
        <p:spPr>
          <a:xfrm>
            <a:off x="4501861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0" name="Google Shape;5030;p103"/>
          <p:cNvCxnSpPr>
            <a:stCxn id="4968" idx="4"/>
            <a:endCxn id="5031" idx="0"/>
          </p:cNvCxnSpPr>
          <p:nvPr/>
        </p:nvCxnSpPr>
        <p:spPr>
          <a:xfrm>
            <a:off x="8186418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2" name="Google Shape;5032;p103"/>
          <p:cNvCxnSpPr>
            <a:stCxn id="4988" idx="3"/>
            <a:endCxn id="5031" idx="0"/>
          </p:cNvCxnSpPr>
          <p:nvPr/>
        </p:nvCxnSpPr>
        <p:spPr>
          <a:xfrm flipH="1">
            <a:off x="8186446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3" name="Google Shape;5033;p103"/>
          <p:cNvCxnSpPr>
            <a:stCxn id="4964" idx="3"/>
            <a:endCxn id="5031" idx="0"/>
          </p:cNvCxnSpPr>
          <p:nvPr/>
        </p:nvCxnSpPr>
        <p:spPr>
          <a:xfrm flipH="1">
            <a:off x="8186204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4" name="Google Shape;5034;p103"/>
          <p:cNvCxnSpPr>
            <a:stCxn id="4972" idx="5"/>
            <a:endCxn id="5031" idx="0"/>
          </p:cNvCxnSpPr>
          <p:nvPr/>
        </p:nvCxnSpPr>
        <p:spPr>
          <a:xfrm>
            <a:off x="7614648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5" name="Google Shape;5035;p103"/>
          <p:cNvCxnSpPr>
            <a:stCxn id="4984" idx="5"/>
            <a:endCxn id="5031" idx="0"/>
          </p:cNvCxnSpPr>
          <p:nvPr/>
        </p:nvCxnSpPr>
        <p:spPr>
          <a:xfrm>
            <a:off x="6992090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6" name="Google Shape;5036;p103"/>
          <p:cNvCxnSpPr>
            <a:stCxn id="4982" idx="5"/>
            <a:endCxn id="5031" idx="0"/>
          </p:cNvCxnSpPr>
          <p:nvPr/>
        </p:nvCxnSpPr>
        <p:spPr>
          <a:xfrm>
            <a:off x="6369533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7" name="Google Shape;5037;p103"/>
          <p:cNvCxnSpPr>
            <a:stCxn id="4980" idx="5"/>
            <a:endCxn id="5031" idx="0"/>
          </p:cNvCxnSpPr>
          <p:nvPr/>
        </p:nvCxnSpPr>
        <p:spPr>
          <a:xfrm>
            <a:off x="5746976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8" name="Google Shape;5038;p103"/>
          <p:cNvCxnSpPr>
            <a:stCxn id="4978" idx="5"/>
            <a:endCxn id="5031" idx="0"/>
          </p:cNvCxnSpPr>
          <p:nvPr/>
        </p:nvCxnSpPr>
        <p:spPr>
          <a:xfrm>
            <a:off x="5124418" y="50912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9" name="Google Shape;5039;p103"/>
          <p:cNvCxnSpPr>
            <a:stCxn id="4960" idx="5"/>
            <a:endCxn id="5031" idx="0"/>
          </p:cNvCxnSpPr>
          <p:nvPr/>
        </p:nvCxnSpPr>
        <p:spPr>
          <a:xfrm>
            <a:off x="4501861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0" name="Google Shape;5040;p103"/>
          <p:cNvCxnSpPr>
            <a:stCxn id="4988" idx="4"/>
            <a:endCxn id="5041" idx="0"/>
          </p:cNvCxnSpPr>
          <p:nvPr/>
        </p:nvCxnSpPr>
        <p:spPr>
          <a:xfrm>
            <a:off x="9431533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2" name="Google Shape;5042;p103"/>
          <p:cNvCxnSpPr>
            <a:stCxn id="4964" idx="3"/>
            <a:endCxn id="5041" idx="0"/>
          </p:cNvCxnSpPr>
          <p:nvPr/>
        </p:nvCxnSpPr>
        <p:spPr>
          <a:xfrm flipH="1">
            <a:off x="9431504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3" name="Google Shape;5043;p103"/>
          <p:cNvCxnSpPr>
            <a:stCxn id="4968" idx="5"/>
            <a:endCxn id="5041" idx="0"/>
          </p:cNvCxnSpPr>
          <p:nvPr/>
        </p:nvCxnSpPr>
        <p:spPr>
          <a:xfrm>
            <a:off x="8237205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4" name="Google Shape;5044;p103"/>
          <p:cNvCxnSpPr>
            <a:stCxn id="4972" idx="5"/>
            <a:endCxn id="5041" idx="0"/>
          </p:cNvCxnSpPr>
          <p:nvPr/>
        </p:nvCxnSpPr>
        <p:spPr>
          <a:xfrm>
            <a:off x="7614648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5" name="Google Shape;5045;p103"/>
          <p:cNvCxnSpPr>
            <a:stCxn id="4984" idx="5"/>
            <a:endCxn id="5041" idx="0"/>
          </p:cNvCxnSpPr>
          <p:nvPr/>
        </p:nvCxnSpPr>
        <p:spPr>
          <a:xfrm>
            <a:off x="6992090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6" name="Google Shape;5046;p103"/>
          <p:cNvCxnSpPr>
            <a:stCxn id="4982" idx="5"/>
            <a:endCxn id="5041" idx="0"/>
          </p:cNvCxnSpPr>
          <p:nvPr/>
        </p:nvCxnSpPr>
        <p:spPr>
          <a:xfrm>
            <a:off x="6369533" y="50912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7" name="Google Shape;5047;p103"/>
          <p:cNvCxnSpPr>
            <a:stCxn id="4980" idx="5"/>
            <a:endCxn id="5041" idx="0"/>
          </p:cNvCxnSpPr>
          <p:nvPr/>
        </p:nvCxnSpPr>
        <p:spPr>
          <a:xfrm>
            <a:off x="5746976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8" name="Google Shape;5048;p103"/>
          <p:cNvCxnSpPr>
            <a:stCxn id="4978" idx="5"/>
            <a:endCxn id="5041" idx="0"/>
          </p:cNvCxnSpPr>
          <p:nvPr/>
        </p:nvCxnSpPr>
        <p:spPr>
          <a:xfrm>
            <a:off x="5124418" y="50912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9" name="Google Shape;5049;p103"/>
          <p:cNvCxnSpPr>
            <a:stCxn id="4960" idx="5"/>
            <a:endCxn id="5041" idx="0"/>
          </p:cNvCxnSpPr>
          <p:nvPr/>
        </p:nvCxnSpPr>
        <p:spPr>
          <a:xfrm>
            <a:off x="4501861" y="5091280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0" name="Google Shape;5050;p103"/>
          <p:cNvCxnSpPr>
            <a:stCxn id="4972" idx="4"/>
            <a:endCxn id="5051" idx="0"/>
          </p:cNvCxnSpPr>
          <p:nvPr/>
        </p:nvCxnSpPr>
        <p:spPr>
          <a:xfrm>
            <a:off x="7563861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2" name="Google Shape;5052;p103"/>
          <p:cNvCxnSpPr>
            <a:stCxn id="4968" idx="3"/>
            <a:endCxn id="5051" idx="0"/>
          </p:cNvCxnSpPr>
          <p:nvPr/>
        </p:nvCxnSpPr>
        <p:spPr>
          <a:xfrm flipH="1">
            <a:off x="7563832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3" name="Google Shape;5053;p103"/>
          <p:cNvCxnSpPr>
            <a:stCxn id="4988" idx="3"/>
            <a:endCxn id="5051" idx="0"/>
          </p:cNvCxnSpPr>
          <p:nvPr/>
        </p:nvCxnSpPr>
        <p:spPr>
          <a:xfrm flipH="1">
            <a:off x="7563646" y="5091280"/>
            <a:ext cx="181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4" name="Google Shape;5054;p103"/>
          <p:cNvCxnSpPr>
            <a:stCxn id="4964" idx="3"/>
            <a:endCxn id="5051" idx="0"/>
          </p:cNvCxnSpPr>
          <p:nvPr/>
        </p:nvCxnSpPr>
        <p:spPr>
          <a:xfrm flipH="1">
            <a:off x="7563704" y="5091280"/>
            <a:ext cx="243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5" name="Google Shape;5055;p103"/>
          <p:cNvCxnSpPr>
            <a:stCxn id="4984" idx="5"/>
            <a:endCxn id="5051" idx="0"/>
          </p:cNvCxnSpPr>
          <p:nvPr/>
        </p:nvCxnSpPr>
        <p:spPr>
          <a:xfrm>
            <a:off x="6992090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6" name="Google Shape;5056;p103"/>
          <p:cNvCxnSpPr>
            <a:stCxn id="4982" idx="5"/>
            <a:endCxn id="5051" idx="0"/>
          </p:cNvCxnSpPr>
          <p:nvPr/>
        </p:nvCxnSpPr>
        <p:spPr>
          <a:xfrm>
            <a:off x="6369533" y="5091280"/>
            <a:ext cx="1194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7" name="Google Shape;5057;p103"/>
          <p:cNvCxnSpPr>
            <a:stCxn id="4980" idx="5"/>
            <a:endCxn id="5051" idx="0"/>
          </p:cNvCxnSpPr>
          <p:nvPr/>
        </p:nvCxnSpPr>
        <p:spPr>
          <a:xfrm>
            <a:off x="5746976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8" name="Google Shape;5058;p103"/>
          <p:cNvCxnSpPr>
            <a:stCxn id="4978" idx="5"/>
            <a:endCxn id="5051" idx="0"/>
          </p:cNvCxnSpPr>
          <p:nvPr/>
        </p:nvCxnSpPr>
        <p:spPr>
          <a:xfrm>
            <a:off x="5124418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9" name="Google Shape;5059;p103"/>
          <p:cNvCxnSpPr>
            <a:stCxn id="4960" idx="5"/>
            <a:endCxn id="5051" idx="0"/>
          </p:cNvCxnSpPr>
          <p:nvPr/>
        </p:nvCxnSpPr>
        <p:spPr>
          <a:xfrm>
            <a:off x="4501861" y="50912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0" name="Google Shape;5060;p103"/>
          <p:cNvCxnSpPr>
            <a:stCxn id="4964" idx="4"/>
            <a:endCxn id="5061" idx="0"/>
          </p:cNvCxnSpPr>
          <p:nvPr/>
        </p:nvCxnSpPr>
        <p:spPr>
          <a:xfrm>
            <a:off x="10054090" y="5112317"/>
            <a:ext cx="0" cy="244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2" name="Google Shape;5062;p103"/>
          <p:cNvCxnSpPr>
            <a:stCxn id="4988" idx="5"/>
            <a:endCxn id="5061" idx="0"/>
          </p:cNvCxnSpPr>
          <p:nvPr/>
        </p:nvCxnSpPr>
        <p:spPr>
          <a:xfrm>
            <a:off x="9482320" y="5091280"/>
            <a:ext cx="57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3" name="Google Shape;5063;p103"/>
          <p:cNvCxnSpPr>
            <a:stCxn id="4968" idx="5"/>
            <a:endCxn id="5061" idx="0"/>
          </p:cNvCxnSpPr>
          <p:nvPr/>
        </p:nvCxnSpPr>
        <p:spPr>
          <a:xfrm>
            <a:off x="8237205" y="5091280"/>
            <a:ext cx="1816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4" name="Google Shape;5064;p103"/>
          <p:cNvCxnSpPr>
            <a:stCxn id="4972" idx="5"/>
            <a:endCxn id="5061" idx="0"/>
          </p:cNvCxnSpPr>
          <p:nvPr/>
        </p:nvCxnSpPr>
        <p:spPr>
          <a:xfrm>
            <a:off x="7614648" y="5091280"/>
            <a:ext cx="24393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5" name="Google Shape;5065;p103"/>
          <p:cNvCxnSpPr>
            <a:stCxn id="4984" idx="5"/>
            <a:endCxn id="5061" idx="0"/>
          </p:cNvCxnSpPr>
          <p:nvPr/>
        </p:nvCxnSpPr>
        <p:spPr>
          <a:xfrm>
            <a:off x="6992090" y="5091280"/>
            <a:ext cx="30618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6" name="Google Shape;5066;p103"/>
          <p:cNvCxnSpPr>
            <a:stCxn id="4982" idx="5"/>
            <a:endCxn id="5061" idx="0"/>
          </p:cNvCxnSpPr>
          <p:nvPr/>
        </p:nvCxnSpPr>
        <p:spPr>
          <a:xfrm>
            <a:off x="6369533" y="5091280"/>
            <a:ext cx="3684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7" name="Google Shape;5067;p103"/>
          <p:cNvCxnSpPr>
            <a:stCxn id="4980" idx="5"/>
            <a:endCxn id="5061" idx="0"/>
          </p:cNvCxnSpPr>
          <p:nvPr/>
        </p:nvCxnSpPr>
        <p:spPr>
          <a:xfrm>
            <a:off x="5746976" y="5091280"/>
            <a:ext cx="4307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8" name="Google Shape;5068;p103"/>
          <p:cNvCxnSpPr>
            <a:stCxn id="4978" idx="5"/>
            <a:endCxn id="5061" idx="0"/>
          </p:cNvCxnSpPr>
          <p:nvPr/>
        </p:nvCxnSpPr>
        <p:spPr>
          <a:xfrm>
            <a:off x="5124418" y="5091280"/>
            <a:ext cx="49296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9" name="Google Shape;5069;p103"/>
          <p:cNvCxnSpPr>
            <a:stCxn id="4960" idx="5"/>
            <a:endCxn id="5061" idx="0"/>
          </p:cNvCxnSpPr>
          <p:nvPr/>
        </p:nvCxnSpPr>
        <p:spPr>
          <a:xfrm>
            <a:off x="4501861" y="5091280"/>
            <a:ext cx="5552100" cy="26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70" name="Google Shape;5070;p103"/>
          <p:cNvSpPr/>
          <p:nvPr/>
        </p:nvSpPr>
        <p:spPr>
          <a:xfrm>
            <a:off x="4335600" y="3012031"/>
            <a:ext cx="230700" cy="4344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1" name="Google Shape;5071;p103"/>
          <p:cNvSpPr txBox="1"/>
          <p:nvPr/>
        </p:nvSpPr>
        <p:spPr>
          <a:xfrm>
            <a:off x="8666398" y="3490371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sp>
        <p:nvSpPr>
          <p:cNvPr id="5072" name="Google Shape;5072;p103"/>
          <p:cNvSpPr/>
          <p:nvPr/>
        </p:nvSpPr>
        <p:spPr>
          <a:xfrm>
            <a:off x="4206509" y="2810740"/>
            <a:ext cx="524100" cy="1470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3" name="Google Shape;5073;p103"/>
          <p:cNvSpPr/>
          <p:nvPr/>
        </p:nvSpPr>
        <p:spPr>
          <a:xfrm>
            <a:off x="4299940" y="2428638"/>
            <a:ext cx="337500" cy="337500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74" name="Google Shape;5074;p103"/>
          <p:cNvCxnSpPr>
            <a:stCxn id="4970" idx="5"/>
            <a:endCxn id="4978" idx="1"/>
          </p:cNvCxnSpPr>
          <p:nvPr/>
        </p:nvCxnSpPr>
        <p:spPr>
          <a:xfrm>
            <a:off x="4501860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75" name="Google Shape;5075;p103"/>
          <p:cNvCxnSpPr>
            <a:stCxn id="4966" idx="4"/>
            <a:endCxn id="4978" idx="0"/>
          </p:cNvCxnSpPr>
          <p:nvPr/>
        </p:nvCxnSpPr>
        <p:spPr>
          <a:xfrm>
            <a:off x="5073631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76" name="Google Shape;5076;p103"/>
          <p:cNvCxnSpPr>
            <a:stCxn id="4974" idx="3"/>
            <a:endCxn id="4978" idx="7"/>
          </p:cNvCxnSpPr>
          <p:nvPr/>
        </p:nvCxnSpPr>
        <p:spPr>
          <a:xfrm flipH="1">
            <a:off x="5124301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77" name="Google Shape;5077;p103"/>
          <p:cNvCxnSpPr>
            <a:stCxn id="4963" idx="3"/>
            <a:endCxn id="4978" idx="7"/>
          </p:cNvCxnSpPr>
          <p:nvPr/>
        </p:nvCxnSpPr>
        <p:spPr>
          <a:xfrm flipH="1">
            <a:off x="5124359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78" name="Google Shape;5078;p103"/>
          <p:cNvCxnSpPr>
            <a:stCxn id="5079" idx="3"/>
            <a:endCxn id="4978" idx="7"/>
          </p:cNvCxnSpPr>
          <p:nvPr/>
        </p:nvCxnSpPr>
        <p:spPr>
          <a:xfrm flipH="1">
            <a:off x="5124416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0" name="Google Shape;5080;p103"/>
          <p:cNvCxnSpPr>
            <a:stCxn id="5081" idx="3"/>
            <a:endCxn id="4978" idx="7"/>
          </p:cNvCxnSpPr>
          <p:nvPr/>
        </p:nvCxnSpPr>
        <p:spPr>
          <a:xfrm flipH="1">
            <a:off x="5124474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2" name="Google Shape;5082;p103"/>
          <p:cNvCxnSpPr>
            <a:stCxn id="5083" idx="3"/>
            <a:endCxn id="4978" idx="7"/>
          </p:cNvCxnSpPr>
          <p:nvPr/>
        </p:nvCxnSpPr>
        <p:spPr>
          <a:xfrm flipH="1">
            <a:off x="5124531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4" name="Google Shape;5084;p103"/>
          <p:cNvCxnSpPr>
            <a:stCxn id="4959" idx="3"/>
            <a:endCxn id="4978" idx="7"/>
          </p:cNvCxnSpPr>
          <p:nvPr/>
        </p:nvCxnSpPr>
        <p:spPr>
          <a:xfrm flipH="1">
            <a:off x="5124346" y="46340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5" name="Google Shape;5085;p103"/>
          <p:cNvCxnSpPr>
            <a:stCxn id="5086" idx="3"/>
            <a:endCxn id="4978" idx="7"/>
          </p:cNvCxnSpPr>
          <p:nvPr/>
        </p:nvCxnSpPr>
        <p:spPr>
          <a:xfrm flipH="1">
            <a:off x="5124403" y="4634057"/>
            <a:ext cx="4878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7" name="Google Shape;5087;p103"/>
          <p:cNvCxnSpPr>
            <a:stCxn id="4974" idx="4"/>
            <a:endCxn id="4980" idx="0"/>
          </p:cNvCxnSpPr>
          <p:nvPr/>
        </p:nvCxnSpPr>
        <p:spPr>
          <a:xfrm>
            <a:off x="5696188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8" name="Google Shape;5088;p103"/>
          <p:cNvCxnSpPr>
            <a:stCxn id="4966" idx="5"/>
            <a:endCxn id="4980" idx="1"/>
          </p:cNvCxnSpPr>
          <p:nvPr/>
        </p:nvCxnSpPr>
        <p:spPr>
          <a:xfrm>
            <a:off x="5124417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9" name="Google Shape;5089;p103"/>
          <p:cNvCxnSpPr>
            <a:endCxn id="4980" idx="1"/>
          </p:cNvCxnSpPr>
          <p:nvPr/>
        </p:nvCxnSpPr>
        <p:spPr>
          <a:xfrm>
            <a:off x="4501802" y="4633907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0" name="Google Shape;5090;p103"/>
          <p:cNvCxnSpPr>
            <a:stCxn id="4963" idx="3"/>
            <a:endCxn id="4980" idx="7"/>
          </p:cNvCxnSpPr>
          <p:nvPr/>
        </p:nvCxnSpPr>
        <p:spPr>
          <a:xfrm flipH="1">
            <a:off x="5746859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1" name="Google Shape;5091;p103"/>
          <p:cNvCxnSpPr>
            <a:stCxn id="5079" idx="3"/>
            <a:endCxn id="4980" idx="7"/>
          </p:cNvCxnSpPr>
          <p:nvPr/>
        </p:nvCxnSpPr>
        <p:spPr>
          <a:xfrm flipH="1">
            <a:off x="5746916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2" name="Google Shape;5092;p103"/>
          <p:cNvCxnSpPr>
            <a:stCxn id="5081" idx="3"/>
            <a:endCxn id="4980" idx="7"/>
          </p:cNvCxnSpPr>
          <p:nvPr/>
        </p:nvCxnSpPr>
        <p:spPr>
          <a:xfrm flipH="1">
            <a:off x="5746974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3" name="Google Shape;5093;p103"/>
          <p:cNvCxnSpPr>
            <a:stCxn id="5083" idx="3"/>
            <a:endCxn id="4980" idx="7"/>
          </p:cNvCxnSpPr>
          <p:nvPr/>
        </p:nvCxnSpPr>
        <p:spPr>
          <a:xfrm flipH="1">
            <a:off x="5747031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4" name="Google Shape;5094;p103"/>
          <p:cNvCxnSpPr>
            <a:stCxn id="4959" idx="3"/>
            <a:endCxn id="4980" idx="7"/>
          </p:cNvCxnSpPr>
          <p:nvPr/>
        </p:nvCxnSpPr>
        <p:spPr>
          <a:xfrm flipH="1">
            <a:off x="5746846" y="46340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5" name="Google Shape;5095;p103"/>
          <p:cNvCxnSpPr>
            <a:stCxn id="5086" idx="3"/>
            <a:endCxn id="4980" idx="7"/>
          </p:cNvCxnSpPr>
          <p:nvPr/>
        </p:nvCxnSpPr>
        <p:spPr>
          <a:xfrm flipH="1">
            <a:off x="5746903" y="46340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6" name="Google Shape;5096;p103"/>
          <p:cNvCxnSpPr>
            <a:stCxn id="5086" idx="3"/>
            <a:endCxn id="4982" idx="7"/>
          </p:cNvCxnSpPr>
          <p:nvPr/>
        </p:nvCxnSpPr>
        <p:spPr>
          <a:xfrm flipH="1">
            <a:off x="6369403" y="46340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7" name="Google Shape;5097;p103"/>
          <p:cNvCxnSpPr>
            <a:stCxn id="4959" idx="3"/>
            <a:endCxn id="4982" idx="7"/>
          </p:cNvCxnSpPr>
          <p:nvPr/>
        </p:nvCxnSpPr>
        <p:spPr>
          <a:xfrm flipH="1">
            <a:off x="6369646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8" name="Google Shape;5098;p103"/>
          <p:cNvCxnSpPr>
            <a:stCxn id="5083" idx="3"/>
            <a:endCxn id="4982" idx="7"/>
          </p:cNvCxnSpPr>
          <p:nvPr/>
        </p:nvCxnSpPr>
        <p:spPr>
          <a:xfrm flipH="1">
            <a:off x="6369531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9" name="Google Shape;5099;p103"/>
          <p:cNvCxnSpPr>
            <a:stCxn id="5081" idx="3"/>
            <a:endCxn id="4982" idx="7"/>
          </p:cNvCxnSpPr>
          <p:nvPr/>
        </p:nvCxnSpPr>
        <p:spPr>
          <a:xfrm flipH="1">
            <a:off x="6369474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0" name="Google Shape;5100;p103"/>
          <p:cNvCxnSpPr>
            <a:stCxn id="5079" idx="3"/>
            <a:endCxn id="4982" idx="7"/>
          </p:cNvCxnSpPr>
          <p:nvPr/>
        </p:nvCxnSpPr>
        <p:spPr>
          <a:xfrm flipH="1">
            <a:off x="6369416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1" name="Google Shape;5101;p103"/>
          <p:cNvCxnSpPr>
            <a:stCxn id="4963" idx="4"/>
            <a:endCxn id="4982" idx="0"/>
          </p:cNvCxnSpPr>
          <p:nvPr/>
        </p:nvCxnSpPr>
        <p:spPr>
          <a:xfrm>
            <a:off x="6318746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2" name="Google Shape;5102;p103"/>
          <p:cNvCxnSpPr>
            <a:stCxn id="4974" idx="5"/>
            <a:endCxn id="4982" idx="1"/>
          </p:cNvCxnSpPr>
          <p:nvPr/>
        </p:nvCxnSpPr>
        <p:spPr>
          <a:xfrm>
            <a:off x="5746975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3" name="Google Shape;5103;p103"/>
          <p:cNvCxnSpPr>
            <a:stCxn id="4966" idx="5"/>
            <a:endCxn id="4982" idx="1"/>
          </p:cNvCxnSpPr>
          <p:nvPr/>
        </p:nvCxnSpPr>
        <p:spPr>
          <a:xfrm>
            <a:off x="5124417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4" name="Google Shape;5104;p103"/>
          <p:cNvCxnSpPr>
            <a:stCxn id="4970" idx="5"/>
            <a:endCxn id="4982" idx="1"/>
          </p:cNvCxnSpPr>
          <p:nvPr/>
        </p:nvCxnSpPr>
        <p:spPr>
          <a:xfrm>
            <a:off x="4501860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5" name="Google Shape;5105;p103"/>
          <p:cNvCxnSpPr>
            <a:stCxn id="4970" idx="4"/>
            <a:endCxn id="4960" idx="0"/>
          </p:cNvCxnSpPr>
          <p:nvPr/>
        </p:nvCxnSpPr>
        <p:spPr>
          <a:xfrm>
            <a:off x="4451073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6" name="Google Shape;5106;p103"/>
          <p:cNvCxnSpPr>
            <a:stCxn id="4966" idx="3"/>
            <a:endCxn id="4960" idx="7"/>
          </p:cNvCxnSpPr>
          <p:nvPr/>
        </p:nvCxnSpPr>
        <p:spPr>
          <a:xfrm flipH="1">
            <a:off x="4501744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7" name="Google Shape;5107;p103"/>
          <p:cNvCxnSpPr>
            <a:stCxn id="4974" idx="3"/>
            <a:endCxn id="4960" idx="7"/>
          </p:cNvCxnSpPr>
          <p:nvPr/>
        </p:nvCxnSpPr>
        <p:spPr>
          <a:xfrm flipH="1">
            <a:off x="4501801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8" name="Google Shape;5108;p103"/>
          <p:cNvCxnSpPr>
            <a:stCxn id="4963" idx="3"/>
            <a:endCxn id="4960" idx="7"/>
          </p:cNvCxnSpPr>
          <p:nvPr/>
        </p:nvCxnSpPr>
        <p:spPr>
          <a:xfrm flipH="1">
            <a:off x="4501859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09" name="Google Shape;5109;p103"/>
          <p:cNvCxnSpPr>
            <a:stCxn id="5079" idx="3"/>
            <a:endCxn id="4960" idx="7"/>
          </p:cNvCxnSpPr>
          <p:nvPr/>
        </p:nvCxnSpPr>
        <p:spPr>
          <a:xfrm flipH="1">
            <a:off x="4501916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0" name="Google Shape;5110;p103"/>
          <p:cNvCxnSpPr>
            <a:stCxn id="5081" idx="3"/>
            <a:endCxn id="4960" idx="7"/>
          </p:cNvCxnSpPr>
          <p:nvPr/>
        </p:nvCxnSpPr>
        <p:spPr>
          <a:xfrm flipH="1">
            <a:off x="4501974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1" name="Google Shape;5111;p103"/>
          <p:cNvCxnSpPr>
            <a:stCxn id="5083" idx="3"/>
          </p:cNvCxnSpPr>
          <p:nvPr/>
        </p:nvCxnSpPr>
        <p:spPr>
          <a:xfrm flipH="1">
            <a:off x="4501731" y="4634057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2" name="Google Shape;5112;p103"/>
          <p:cNvCxnSpPr>
            <a:stCxn id="5079" idx="4"/>
            <a:endCxn id="4984" idx="0"/>
          </p:cNvCxnSpPr>
          <p:nvPr/>
        </p:nvCxnSpPr>
        <p:spPr>
          <a:xfrm>
            <a:off x="6941303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3" name="Google Shape;5113;p103"/>
          <p:cNvCxnSpPr>
            <a:stCxn id="5081" idx="3"/>
            <a:endCxn id="4984" idx="7"/>
          </p:cNvCxnSpPr>
          <p:nvPr/>
        </p:nvCxnSpPr>
        <p:spPr>
          <a:xfrm flipH="1">
            <a:off x="6991974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4" name="Google Shape;5114;p103"/>
          <p:cNvCxnSpPr>
            <a:stCxn id="5083" idx="3"/>
            <a:endCxn id="4984" idx="7"/>
          </p:cNvCxnSpPr>
          <p:nvPr/>
        </p:nvCxnSpPr>
        <p:spPr>
          <a:xfrm flipH="1">
            <a:off x="6992031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5" name="Google Shape;5115;p103"/>
          <p:cNvCxnSpPr>
            <a:stCxn id="4959" idx="3"/>
            <a:endCxn id="4984" idx="7"/>
          </p:cNvCxnSpPr>
          <p:nvPr/>
        </p:nvCxnSpPr>
        <p:spPr>
          <a:xfrm flipH="1">
            <a:off x="6992146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6" name="Google Shape;5116;p103"/>
          <p:cNvCxnSpPr>
            <a:stCxn id="5086" idx="3"/>
            <a:endCxn id="4984" idx="7"/>
          </p:cNvCxnSpPr>
          <p:nvPr/>
        </p:nvCxnSpPr>
        <p:spPr>
          <a:xfrm flipH="1">
            <a:off x="6992203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7" name="Google Shape;5117;p103"/>
          <p:cNvCxnSpPr>
            <a:stCxn id="4963" idx="5"/>
            <a:endCxn id="4984" idx="1"/>
          </p:cNvCxnSpPr>
          <p:nvPr/>
        </p:nvCxnSpPr>
        <p:spPr>
          <a:xfrm>
            <a:off x="6369532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8" name="Google Shape;5118;p103"/>
          <p:cNvCxnSpPr>
            <a:stCxn id="4974" idx="5"/>
            <a:endCxn id="4984" idx="1"/>
          </p:cNvCxnSpPr>
          <p:nvPr/>
        </p:nvCxnSpPr>
        <p:spPr>
          <a:xfrm>
            <a:off x="5746975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9" name="Google Shape;5119;p103"/>
          <p:cNvCxnSpPr>
            <a:stCxn id="4966" idx="5"/>
            <a:endCxn id="4984" idx="1"/>
          </p:cNvCxnSpPr>
          <p:nvPr/>
        </p:nvCxnSpPr>
        <p:spPr>
          <a:xfrm>
            <a:off x="5124417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0" name="Google Shape;5120;p103"/>
          <p:cNvCxnSpPr>
            <a:stCxn id="4970" idx="5"/>
            <a:endCxn id="4984" idx="1"/>
          </p:cNvCxnSpPr>
          <p:nvPr/>
        </p:nvCxnSpPr>
        <p:spPr>
          <a:xfrm>
            <a:off x="4501860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1" name="Google Shape;5121;p103"/>
          <p:cNvCxnSpPr>
            <a:stCxn id="5083" idx="4"/>
            <a:endCxn id="4968" idx="0"/>
          </p:cNvCxnSpPr>
          <p:nvPr/>
        </p:nvCxnSpPr>
        <p:spPr>
          <a:xfrm>
            <a:off x="8186418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2" name="Google Shape;5122;p103"/>
          <p:cNvCxnSpPr>
            <a:stCxn id="4959" idx="3"/>
            <a:endCxn id="4968" idx="7"/>
          </p:cNvCxnSpPr>
          <p:nvPr/>
        </p:nvCxnSpPr>
        <p:spPr>
          <a:xfrm flipH="1">
            <a:off x="8237146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3" name="Google Shape;5123;p103"/>
          <p:cNvCxnSpPr>
            <a:stCxn id="5086" idx="3"/>
            <a:endCxn id="4968" idx="7"/>
          </p:cNvCxnSpPr>
          <p:nvPr/>
        </p:nvCxnSpPr>
        <p:spPr>
          <a:xfrm flipH="1">
            <a:off x="8237203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4" name="Google Shape;5124;p103"/>
          <p:cNvCxnSpPr>
            <a:stCxn id="5081" idx="5"/>
            <a:endCxn id="4968" idx="1"/>
          </p:cNvCxnSpPr>
          <p:nvPr/>
        </p:nvCxnSpPr>
        <p:spPr>
          <a:xfrm>
            <a:off x="7614647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5" name="Google Shape;5125;p103"/>
          <p:cNvCxnSpPr>
            <a:stCxn id="5079" idx="5"/>
            <a:endCxn id="4968" idx="1"/>
          </p:cNvCxnSpPr>
          <p:nvPr/>
        </p:nvCxnSpPr>
        <p:spPr>
          <a:xfrm>
            <a:off x="6992090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6" name="Google Shape;5126;p103"/>
          <p:cNvCxnSpPr>
            <a:stCxn id="4963" idx="5"/>
          </p:cNvCxnSpPr>
          <p:nvPr/>
        </p:nvCxnSpPr>
        <p:spPr>
          <a:xfrm>
            <a:off x="6369532" y="4634057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7" name="Google Shape;5127;p103"/>
          <p:cNvCxnSpPr>
            <a:stCxn id="4974" idx="5"/>
          </p:cNvCxnSpPr>
          <p:nvPr/>
        </p:nvCxnSpPr>
        <p:spPr>
          <a:xfrm>
            <a:off x="5746975" y="4634057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8" name="Google Shape;5128;p103"/>
          <p:cNvCxnSpPr>
            <a:stCxn id="4966" idx="5"/>
            <a:endCxn id="4968" idx="1"/>
          </p:cNvCxnSpPr>
          <p:nvPr/>
        </p:nvCxnSpPr>
        <p:spPr>
          <a:xfrm>
            <a:off x="5124417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9" name="Google Shape;5129;p103"/>
          <p:cNvCxnSpPr>
            <a:stCxn id="4959" idx="4"/>
            <a:endCxn id="4988" idx="0"/>
          </p:cNvCxnSpPr>
          <p:nvPr/>
        </p:nvCxnSpPr>
        <p:spPr>
          <a:xfrm>
            <a:off x="9431532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0" name="Google Shape;5130;p103"/>
          <p:cNvCxnSpPr>
            <a:stCxn id="5086" idx="3"/>
            <a:endCxn id="4988" idx="7"/>
          </p:cNvCxnSpPr>
          <p:nvPr/>
        </p:nvCxnSpPr>
        <p:spPr>
          <a:xfrm flipH="1">
            <a:off x="9482203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1" name="Google Shape;5131;p103"/>
          <p:cNvCxnSpPr>
            <a:stCxn id="5083" idx="5"/>
          </p:cNvCxnSpPr>
          <p:nvPr/>
        </p:nvCxnSpPr>
        <p:spPr>
          <a:xfrm>
            <a:off x="8237205" y="4634057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2" name="Google Shape;5132;p103"/>
          <p:cNvCxnSpPr>
            <a:stCxn id="5081" idx="5"/>
          </p:cNvCxnSpPr>
          <p:nvPr/>
        </p:nvCxnSpPr>
        <p:spPr>
          <a:xfrm>
            <a:off x="7614647" y="4634057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3" name="Google Shape;5133;p103"/>
          <p:cNvCxnSpPr>
            <a:stCxn id="5079" idx="5"/>
            <a:endCxn id="4988" idx="1"/>
          </p:cNvCxnSpPr>
          <p:nvPr/>
        </p:nvCxnSpPr>
        <p:spPr>
          <a:xfrm>
            <a:off x="6992090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4" name="Google Shape;5134;p103"/>
          <p:cNvCxnSpPr>
            <a:stCxn id="4963" idx="5"/>
            <a:endCxn id="4988" idx="1"/>
          </p:cNvCxnSpPr>
          <p:nvPr/>
        </p:nvCxnSpPr>
        <p:spPr>
          <a:xfrm>
            <a:off x="6369532" y="4634057"/>
            <a:ext cx="301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5" name="Google Shape;5135;p103"/>
          <p:cNvCxnSpPr>
            <a:stCxn id="4974" idx="5"/>
            <a:endCxn id="4988" idx="1"/>
          </p:cNvCxnSpPr>
          <p:nvPr/>
        </p:nvCxnSpPr>
        <p:spPr>
          <a:xfrm>
            <a:off x="5746975" y="4634057"/>
            <a:ext cx="36339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6" name="Google Shape;5136;p103"/>
          <p:cNvCxnSpPr>
            <a:stCxn id="4966" idx="5"/>
            <a:endCxn id="4988" idx="1"/>
          </p:cNvCxnSpPr>
          <p:nvPr/>
        </p:nvCxnSpPr>
        <p:spPr>
          <a:xfrm>
            <a:off x="5124417" y="4634057"/>
            <a:ext cx="42564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7" name="Google Shape;5137;p103"/>
          <p:cNvCxnSpPr>
            <a:endCxn id="4988" idx="1"/>
          </p:cNvCxnSpPr>
          <p:nvPr/>
        </p:nvCxnSpPr>
        <p:spPr>
          <a:xfrm>
            <a:off x="4501846" y="4633907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8" name="Google Shape;5138;p103"/>
          <p:cNvCxnSpPr>
            <a:stCxn id="5081" idx="4"/>
            <a:endCxn id="4972" idx="0"/>
          </p:cNvCxnSpPr>
          <p:nvPr/>
        </p:nvCxnSpPr>
        <p:spPr>
          <a:xfrm>
            <a:off x="7563860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9" name="Google Shape;5139;p103"/>
          <p:cNvCxnSpPr>
            <a:stCxn id="5083" idx="3"/>
            <a:endCxn id="4972" idx="7"/>
          </p:cNvCxnSpPr>
          <p:nvPr/>
        </p:nvCxnSpPr>
        <p:spPr>
          <a:xfrm flipH="1">
            <a:off x="7614531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40" name="Google Shape;5140;p103"/>
          <p:cNvCxnSpPr>
            <a:stCxn id="4959" idx="3"/>
            <a:endCxn id="4972" idx="7"/>
          </p:cNvCxnSpPr>
          <p:nvPr/>
        </p:nvCxnSpPr>
        <p:spPr>
          <a:xfrm flipH="1">
            <a:off x="7614646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41" name="Google Shape;5141;p103"/>
          <p:cNvCxnSpPr>
            <a:stCxn id="5086" idx="3"/>
            <a:endCxn id="4972" idx="7"/>
          </p:cNvCxnSpPr>
          <p:nvPr/>
        </p:nvCxnSpPr>
        <p:spPr>
          <a:xfrm flipH="1">
            <a:off x="7614703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42" name="Google Shape;5142;p103"/>
          <p:cNvCxnSpPr>
            <a:stCxn id="5079" idx="5"/>
            <a:endCxn id="4972" idx="1"/>
          </p:cNvCxnSpPr>
          <p:nvPr/>
        </p:nvCxnSpPr>
        <p:spPr>
          <a:xfrm>
            <a:off x="6992090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43" name="Google Shape;5143;p103"/>
          <p:cNvCxnSpPr>
            <a:stCxn id="4963" idx="5"/>
            <a:endCxn id="4972" idx="1"/>
          </p:cNvCxnSpPr>
          <p:nvPr/>
        </p:nvCxnSpPr>
        <p:spPr>
          <a:xfrm>
            <a:off x="6369532" y="4634057"/>
            <a:ext cx="1143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44" name="Google Shape;5144;p103"/>
          <p:cNvCxnSpPr>
            <a:stCxn id="4974" idx="5"/>
            <a:endCxn id="4972" idx="1"/>
          </p:cNvCxnSpPr>
          <p:nvPr/>
        </p:nvCxnSpPr>
        <p:spPr>
          <a:xfrm>
            <a:off x="5746975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45" name="Google Shape;5145;p103"/>
          <p:cNvCxnSpPr>
            <a:stCxn id="4966" idx="5"/>
            <a:endCxn id="4972" idx="1"/>
          </p:cNvCxnSpPr>
          <p:nvPr/>
        </p:nvCxnSpPr>
        <p:spPr>
          <a:xfrm>
            <a:off x="5124417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46" name="Google Shape;5146;p103"/>
          <p:cNvCxnSpPr>
            <a:stCxn id="5086" idx="4"/>
            <a:endCxn id="4964" idx="0"/>
          </p:cNvCxnSpPr>
          <p:nvPr/>
        </p:nvCxnSpPr>
        <p:spPr>
          <a:xfrm>
            <a:off x="10054090" y="4655094"/>
            <a:ext cx="0" cy="313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147" name="Google Shape;5147;p103"/>
          <p:cNvGrpSpPr/>
          <p:nvPr/>
        </p:nvGrpSpPr>
        <p:grpSpPr>
          <a:xfrm>
            <a:off x="4188860" y="3490322"/>
            <a:ext cx="524268" cy="2820701"/>
            <a:chOff x="2373345" y="2288592"/>
            <a:chExt cx="731400" cy="3935130"/>
          </a:xfrm>
        </p:grpSpPr>
        <p:sp>
          <p:nvSpPr>
            <p:cNvPr id="5011" name="Google Shape;5011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960" name="Google Shape;4960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0" name="Google Shape;4970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74" name="Google Shape;4874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1" name="Google Shape;5151;p103"/>
          <p:cNvGrpSpPr/>
          <p:nvPr/>
        </p:nvGrpSpPr>
        <p:grpSpPr>
          <a:xfrm>
            <a:off x="4811417" y="3490322"/>
            <a:ext cx="524268" cy="2820701"/>
            <a:chOff x="2373345" y="2288592"/>
            <a:chExt cx="731400" cy="3935130"/>
          </a:xfrm>
        </p:grpSpPr>
        <p:sp>
          <p:nvSpPr>
            <p:cNvPr id="4976" name="Google Shape;4976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3" name="Google Shape;5153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4" name="Google Shape;5154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978" name="Google Shape;4978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6" name="Google Shape;4966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65" name="Google Shape;4865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5" name="Google Shape;5155;p103"/>
          <p:cNvGrpSpPr/>
          <p:nvPr/>
        </p:nvGrpSpPr>
        <p:grpSpPr>
          <a:xfrm>
            <a:off x="5433975" y="3490322"/>
            <a:ext cx="524268" cy="2820701"/>
            <a:chOff x="2373345" y="2288592"/>
            <a:chExt cx="731400" cy="3935130"/>
          </a:xfrm>
        </p:grpSpPr>
        <p:sp>
          <p:nvSpPr>
            <p:cNvPr id="4991" name="Google Shape;4991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7" name="Google Shape;5157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8" name="Google Shape;5158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980" name="Google Shape;4980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4" name="Google Shape;4974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76" name="Google Shape;4876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9" name="Google Shape;5159;p103"/>
          <p:cNvGrpSpPr/>
          <p:nvPr/>
        </p:nvGrpSpPr>
        <p:grpSpPr>
          <a:xfrm>
            <a:off x="6056532" y="3490322"/>
            <a:ext cx="524268" cy="2820701"/>
            <a:chOff x="2373345" y="2288592"/>
            <a:chExt cx="731400" cy="3935130"/>
          </a:xfrm>
        </p:grpSpPr>
        <p:sp>
          <p:nvSpPr>
            <p:cNvPr id="5001" name="Google Shape;5001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1" name="Google Shape;5161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62" name="Google Shape;5162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982" name="Google Shape;4982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3" name="Google Shape;4963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72" name="Google Shape;4872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3" name="Google Shape;5163;p103"/>
          <p:cNvGrpSpPr/>
          <p:nvPr/>
        </p:nvGrpSpPr>
        <p:grpSpPr>
          <a:xfrm>
            <a:off x="6679089" y="3490322"/>
            <a:ext cx="524268" cy="2820701"/>
            <a:chOff x="2373345" y="2288592"/>
            <a:chExt cx="731400" cy="3935130"/>
          </a:xfrm>
        </p:grpSpPr>
        <p:sp>
          <p:nvSpPr>
            <p:cNvPr id="5021" name="Google Shape;5021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66" name="Google Shape;5166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984" name="Google Shape;4984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9" name="Google Shape;5079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70" name="Google Shape;4870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7" name="Google Shape;5167;p103"/>
          <p:cNvGrpSpPr/>
          <p:nvPr/>
        </p:nvGrpSpPr>
        <p:grpSpPr>
          <a:xfrm>
            <a:off x="7301647" y="3490322"/>
            <a:ext cx="524268" cy="2820701"/>
            <a:chOff x="2373345" y="2288592"/>
            <a:chExt cx="731400" cy="3935130"/>
          </a:xfrm>
        </p:grpSpPr>
        <p:sp>
          <p:nvSpPr>
            <p:cNvPr id="5051" name="Google Shape;5051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9" name="Google Shape;5169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70" name="Google Shape;5170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972" name="Google Shape;4972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1" name="Google Shape;5081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68" name="Google Shape;4868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1" name="Google Shape;5171;p103"/>
          <p:cNvGrpSpPr/>
          <p:nvPr/>
        </p:nvGrpSpPr>
        <p:grpSpPr>
          <a:xfrm>
            <a:off x="7924204" y="3490322"/>
            <a:ext cx="524268" cy="2820701"/>
            <a:chOff x="2373345" y="2288592"/>
            <a:chExt cx="731400" cy="3935130"/>
          </a:xfrm>
        </p:grpSpPr>
        <p:sp>
          <p:nvSpPr>
            <p:cNvPr id="5031" name="Google Shape;5031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74" name="Google Shape;5174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968" name="Google Shape;4968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3" name="Google Shape;5083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78" name="Google Shape;4878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5" name="Google Shape;5175;p103"/>
          <p:cNvGrpSpPr/>
          <p:nvPr/>
        </p:nvGrpSpPr>
        <p:grpSpPr>
          <a:xfrm>
            <a:off x="9169319" y="3490322"/>
            <a:ext cx="524268" cy="2820701"/>
            <a:chOff x="2373345" y="2288592"/>
            <a:chExt cx="731400" cy="3935130"/>
          </a:xfrm>
        </p:grpSpPr>
        <p:sp>
          <p:nvSpPr>
            <p:cNvPr id="5041" name="Google Shape;5041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12" scaled="0"/>
            </a:gradFill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78" name="Google Shape;5178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988" name="Google Shape;4988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9" name="Google Shape;4959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81" name="Google Shape;4881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103"/>
          <p:cNvGrpSpPr/>
          <p:nvPr/>
        </p:nvGrpSpPr>
        <p:grpSpPr>
          <a:xfrm>
            <a:off x="9791876" y="3490322"/>
            <a:ext cx="524268" cy="2820701"/>
            <a:chOff x="2373345" y="2288592"/>
            <a:chExt cx="731400" cy="3935130"/>
          </a:xfrm>
        </p:grpSpPr>
        <p:sp>
          <p:nvSpPr>
            <p:cNvPr id="5061" name="Google Shape;5061;p103"/>
            <p:cNvSpPr/>
            <p:nvPr/>
          </p:nvSpPr>
          <p:spPr>
            <a:xfrm>
              <a:off x="2373345" y="4892435"/>
              <a:ext cx="731400" cy="457200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03"/>
            <p:cNvSpPr/>
            <p:nvPr/>
          </p:nvSpPr>
          <p:spPr>
            <a:xfrm>
              <a:off x="2373345" y="2288592"/>
              <a:ext cx="731400" cy="457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03"/>
            <p:cNvSpPr/>
            <p:nvPr/>
          </p:nvSpPr>
          <p:spPr>
            <a:xfrm>
              <a:off x="2373345" y="5766522"/>
              <a:ext cx="731400" cy="4572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03"/>
            <p:cNvSpPr/>
            <p:nvPr/>
          </p:nvSpPr>
          <p:spPr>
            <a:xfrm>
              <a:off x="2577997" y="5394226"/>
              <a:ext cx="322200" cy="3156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2" name="Google Shape;5182;p103"/>
            <p:cNvGrpSpPr/>
            <p:nvPr/>
          </p:nvGrpSpPr>
          <p:grpSpPr>
            <a:xfrm>
              <a:off x="2638956" y="3713152"/>
              <a:ext cx="200401" cy="838267"/>
              <a:chOff x="2638956" y="3426714"/>
              <a:chExt cx="200401" cy="838267"/>
            </a:xfrm>
          </p:grpSpPr>
          <p:sp>
            <p:nvSpPr>
              <p:cNvPr id="4964" name="Google Shape;4964;p103"/>
              <p:cNvSpPr/>
              <p:nvPr/>
            </p:nvSpPr>
            <p:spPr>
              <a:xfrm>
                <a:off x="2638957" y="4064581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6" name="Google Shape;5086;p103"/>
              <p:cNvSpPr/>
              <p:nvPr/>
            </p:nvSpPr>
            <p:spPr>
              <a:xfrm>
                <a:off x="2638956" y="3426714"/>
                <a:ext cx="200400" cy="200400"/>
              </a:xfrm>
              <a:prstGeom prst="ellipse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85" name="Google Shape;4885;p103"/>
            <p:cNvSpPr/>
            <p:nvPr/>
          </p:nvSpPr>
          <p:spPr>
            <a:xfrm>
              <a:off x="2638956" y="3075285"/>
              <a:ext cx="200400" cy="200400"/>
            </a:xfrm>
            <a:prstGeom prst="ellipse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183" name="Google Shape;5183;p103"/>
          <p:cNvCxnSpPr>
            <a:stCxn id="4959" idx="5"/>
            <a:endCxn id="4964" idx="1"/>
          </p:cNvCxnSpPr>
          <p:nvPr/>
        </p:nvCxnSpPr>
        <p:spPr>
          <a:xfrm>
            <a:off x="9482319" y="4634057"/>
            <a:ext cx="521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84" name="Google Shape;5184;p103"/>
          <p:cNvSpPr txBox="1"/>
          <p:nvPr/>
        </p:nvSpPr>
        <p:spPr>
          <a:xfrm>
            <a:off x="8666398" y="5409448"/>
            <a:ext cx="28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800"/>
          </a:p>
        </p:txBody>
      </p:sp>
      <p:cxnSp>
        <p:nvCxnSpPr>
          <p:cNvPr id="5185" name="Google Shape;5185;p103"/>
          <p:cNvCxnSpPr>
            <a:stCxn id="5083" idx="5"/>
            <a:endCxn id="4964" idx="1"/>
          </p:cNvCxnSpPr>
          <p:nvPr/>
        </p:nvCxnSpPr>
        <p:spPr>
          <a:xfrm>
            <a:off x="8237205" y="4634057"/>
            <a:ext cx="17661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86" name="Google Shape;5186;p103"/>
          <p:cNvCxnSpPr>
            <a:stCxn id="5081" idx="5"/>
            <a:endCxn id="4964" idx="1"/>
          </p:cNvCxnSpPr>
          <p:nvPr/>
        </p:nvCxnSpPr>
        <p:spPr>
          <a:xfrm>
            <a:off x="7614647" y="4634057"/>
            <a:ext cx="2388600" cy="3555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87" name="Google Shape;5187;p103"/>
          <p:cNvCxnSpPr>
            <a:stCxn id="5079" idx="5"/>
          </p:cNvCxnSpPr>
          <p:nvPr/>
        </p:nvCxnSpPr>
        <p:spPr>
          <a:xfrm>
            <a:off x="6992090" y="4634057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88" name="Google Shape;5188;p103"/>
          <p:cNvCxnSpPr/>
          <p:nvPr/>
        </p:nvCxnSpPr>
        <p:spPr>
          <a:xfrm flipH="1">
            <a:off x="4501892" y="41803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89" name="Google Shape;5189;p103"/>
          <p:cNvCxnSpPr/>
          <p:nvPr/>
        </p:nvCxnSpPr>
        <p:spPr>
          <a:xfrm flipH="1">
            <a:off x="4501950" y="4175900"/>
            <a:ext cx="5501400" cy="3603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0" name="Google Shape;5190;p103"/>
          <p:cNvCxnSpPr/>
          <p:nvPr/>
        </p:nvCxnSpPr>
        <p:spPr>
          <a:xfrm>
            <a:off x="6369529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1" name="Google Shape;5191;p103"/>
          <p:cNvCxnSpPr/>
          <p:nvPr/>
        </p:nvCxnSpPr>
        <p:spPr>
          <a:xfrm>
            <a:off x="5124414" y="41803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2" name="Google Shape;5192;p103"/>
          <p:cNvCxnSpPr/>
          <p:nvPr/>
        </p:nvCxnSpPr>
        <p:spPr>
          <a:xfrm>
            <a:off x="4501856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3" name="Google Shape;5193;p103"/>
          <p:cNvCxnSpPr/>
          <p:nvPr/>
        </p:nvCxnSpPr>
        <p:spPr>
          <a:xfrm>
            <a:off x="4501857" y="4180328"/>
            <a:ext cx="5501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4" name="Google Shape;5194;p103"/>
          <p:cNvCxnSpPr/>
          <p:nvPr/>
        </p:nvCxnSpPr>
        <p:spPr>
          <a:xfrm>
            <a:off x="4501857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5" name="Google Shape;5195;p103"/>
          <p:cNvCxnSpPr/>
          <p:nvPr/>
        </p:nvCxnSpPr>
        <p:spPr>
          <a:xfrm>
            <a:off x="5746972" y="41803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6" name="Google Shape;5196;p103"/>
          <p:cNvCxnSpPr/>
          <p:nvPr/>
        </p:nvCxnSpPr>
        <p:spPr>
          <a:xfrm>
            <a:off x="4501857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7" name="Google Shape;5197;p103"/>
          <p:cNvCxnSpPr/>
          <p:nvPr/>
        </p:nvCxnSpPr>
        <p:spPr>
          <a:xfrm>
            <a:off x="5073653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8" name="Google Shape;5198;p103"/>
          <p:cNvCxnSpPr/>
          <p:nvPr/>
        </p:nvCxnSpPr>
        <p:spPr>
          <a:xfrm flipH="1">
            <a:off x="5124348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99" name="Google Shape;5199;p103"/>
          <p:cNvCxnSpPr/>
          <p:nvPr/>
        </p:nvCxnSpPr>
        <p:spPr>
          <a:xfrm flipH="1">
            <a:off x="5124405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0" name="Google Shape;5200;p103"/>
          <p:cNvCxnSpPr/>
          <p:nvPr/>
        </p:nvCxnSpPr>
        <p:spPr>
          <a:xfrm flipH="1">
            <a:off x="5124462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1" name="Google Shape;5201;p103"/>
          <p:cNvCxnSpPr/>
          <p:nvPr/>
        </p:nvCxnSpPr>
        <p:spPr>
          <a:xfrm flipH="1">
            <a:off x="5124520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2" name="Google Shape;5202;p103"/>
          <p:cNvCxnSpPr/>
          <p:nvPr/>
        </p:nvCxnSpPr>
        <p:spPr>
          <a:xfrm flipH="1">
            <a:off x="5124577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3" name="Google Shape;5203;p103"/>
          <p:cNvCxnSpPr/>
          <p:nvPr/>
        </p:nvCxnSpPr>
        <p:spPr>
          <a:xfrm flipH="1">
            <a:off x="5124392" y="41803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4" name="Google Shape;5204;p103"/>
          <p:cNvCxnSpPr/>
          <p:nvPr/>
        </p:nvCxnSpPr>
        <p:spPr>
          <a:xfrm flipH="1">
            <a:off x="5124449" y="41803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5" name="Google Shape;5205;p103"/>
          <p:cNvCxnSpPr/>
          <p:nvPr/>
        </p:nvCxnSpPr>
        <p:spPr>
          <a:xfrm>
            <a:off x="5696210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6" name="Google Shape;5206;p103"/>
          <p:cNvCxnSpPr/>
          <p:nvPr/>
        </p:nvCxnSpPr>
        <p:spPr>
          <a:xfrm>
            <a:off x="5124414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7" name="Google Shape;5207;p103"/>
          <p:cNvCxnSpPr/>
          <p:nvPr/>
        </p:nvCxnSpPr>
        <p:spPr>
          <a:xfrm>
            <a:off x="4501856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8" name="Google Shape;5208;p103"/>
          <p:cNvCxnSpPr/>
          <p:nvPr/>
        </p:nvCxnSpPr>
        <p:spPr>
          <a:xfrm flipH="1">
            <a:off x="5746905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9" name="Google Shape;5209;p103"/>
          <p:cNvCxnSpPr/>
          <p:nvPr/>
        </p:nvCxnSpPr>
        <p:spPr>
          <a:xfrm flipH="1">
            <a:off x="5746962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0" name="Google Shape;5210;p103"/>
          <p:cNvCxnSpPr/>
          <p:nvPr/>
        </p:nvCxnSpPr>
        <p:spPr>
          <a:xfrm flipH="1">
            <a:off x="5747020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1" name="Google Shape;5211;p103"/>
          <p:cNvCxnSpPr/>
          <p:nvPr/>
        </p:nvCxnSpPr>
        <p:spPr>
          <a:xfrm flipH="1">
            <a:off x="5747077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2" name="Google Shape;5212;p103"/>
          <p:cNvCxnSpPr/>
          <p:nvPr/>
        </p:nvCxnSpPr>
        <p:spPr>
          <a:xfrm flipH="1">
            <a:off x="5746892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3" name="Google Shape;5213;p103"/>
          <p:cNvCxnSpPr/>
          <p:nvPr/>
        </p:nvCxnSpPr>
        <p:spPr>
          <a:xfrm flipH="1">
            <a:off x="5746949" y="41803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4" name="Google Shape;5214;p103"/>
          <p:cNvCxnSpPr/>
          <p:nvPr/>
        </p:nvCxnSpPr>
        <p:spPr>
          <a:xfrm flipH="1">
            <a:off x="6369449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5" name="Google Shape;5215;p103"/>
          <p:cNvCxnSpPr/>
          <p:nvPr/>
        </p:nvCxnSpPr>
        <p:spPr>
          <a:xfrm flipH="1">
            <a:off x="6369692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6" name="Google Shape;5216;p103"/>
          <p:cNvCxnSpPr/>
          <p:nvPr/>
        </p:nvCxnSpPr>
        <p:spPr>
          <a:xfrm flipH="1">
            <a:off x="6369577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7" name="Google Shape;5217;p103"/>
          <p:cNvCxnSpPr/>
          <p:nvPr/>
        </p:nvCxnSpPr>
        <p:spPr>
          <a:xfrm flipH="1">
            <a:off x="6369520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8" name="Google Shape;5218;p103"/>
          <p:cNvCxnSpPr/>
          <p:nvPr/>
        </p:nvCxnSpPr>
        <p:spPr>
          <a:xfrm flipH="1">
            <a:off x="6369462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19" name="Google Shape;5219;p103"/>
          <p:cNvCxnSpPr/>
          <p:nvPr/>
        </p:nvCxnSpPr>
        <p:spPr>
          <a:xfrm>
            <a:off x="6318767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0" name="Google Shape;5220;p103"/>
          <p:cNvCxnSpPr/>
          <p:nvPr/>
        </p:nvCxnSpPr>
        <p:spPr>
          <a:xfrm>
            <a:off x="5746972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1" name="Google Shape;5221;p103"/>
          <p:cNvCxnSpPr/>
          <p:nvPr/>
        </p:nvCxnSpPr>
        <p:spPr>
          <a:xfrm>
            <a:off x="5124414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2" name="Google Shape;5222;p103"/>
          <p:cNvCxnSpPr/>
          <p:nvPr/>
        </p:nvCxnSpPr>
        <p:spPr>
          <a:xfrm>
            <a:off x="4501857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3" name="Google Shape;5223;p103"/>
          <p:cNvCxnSpPr/>
          <p:nvPr/>
        </p:nvCxnSpPr>
        <p:spPr>
          <a:xfrm>
            <a:off x="4451095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4" name="Google Shape;5224;p103"/>
          <p:cNvCxnSpPr/>
          <p:nvPr/>
        </p:nvCxnSpPr>
        <p:spPr>
          <a:xfrm flipH="1">
            <a:off x="4501790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5" name="Google Shape;5225;p103"/>
          <p:cNvCxnSpPr/>
          <p:nvPr/>
        </p:nvCxnSpPr>
        <p:spPr>
          <a:xfrm flipH="1">
            <a:off x="4501848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6" name="Google Shape;5226;p103"/>
          <p:cNvCxnSpPr/>
          <p:nvPr/>
        </p:nvCxnSpPr>
        <p:spPr>
          <a:xfrm flipH="1">
            <a:off x="4501905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7" name="Google Shape;5227;p103"/>
          <p:cNvCxnSpPr/>
          <p:nvPr/>
        </p:nvCxnSpPr>
        <p:spPr>
          <a:xfrm flipH="1">
            <a:off x="4501962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8" name="Google Shape;5228;p103"/>
          <p:cNvCxnSpPr/>
          <p:nvPr/>
        </p:nvCxnSpPr>
        <p:spPr>
          <a:xfrm flipH="1">
            <a:off x="4502020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9" name="Google Shape;5229;p103"/>
          <p:cNvCxnSpPr/>
          <p:nvPr/>
        </p:nvCxnSpPr>
        <p:spPr>
          <a:xfrm flipH="1">
            <a:off x="4501777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0" name="Google Shape;5230;p103"/>
          <p:cNvCxnSpPr/>
          <p:nvPr/>
        </p:nvCxnSpPr>
        <p:spPr>
          <a:xfrm>
            <a:off x="6941325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1" name="Google Shape;5231;p103"/>
          <p:cNvCxnSpPr/>
          <p:nvPr/>
        </p:nvCxnSpPr>
        <p:spPr>
          <a:xfrm flipH="1">
            <a:off x="6992020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2" name="Google Shape;5232;p103"/>
          <p:cNvCxnSpPr/>
          <p:nvPr/>
        </p:nvCxnSpPr>
        <p:spPr>
          <a:xfrm flipH="1">
            <a:off x="6992077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3" name="Google Shape;5233;p103"/>
          <p:cNvCxnSpPr/>
          <p:nvPr/>
        </p:nvCxnSpPr>
        <p:spPr>
          <a:xfrm flipH="1">
            <a:off x="6992192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4" name="Google Shape;5234;p103"/>
          <p:cNvCxnSpPr/>
          <p:nvPr/>
        </p:nvCxnSpPr>
        <p:spPr>
          <a:xfrm flipH="1">
            <a:off x="6992249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5" name="Google Shape;5235;p103"/>
          <p:cNvCxnSpPr/>
          <p:nvPr/>
        </p:nvCxnSpPr>
        <p:spPr>
          <a:xfrm>
            <a:off x="6369529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6" name="Google Shape;5236;p103"/>
          <p:cNvCxnSpPr/>
          <p:nvPr/>
        </p:nvCxnSpPr>
        <p:spPr>
          <a:xfrm>
            <a:off x="5746972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7" name="Google Shape;5237;p103"/>
          <p:cNvCxnSpPr/>
          <p:nvPr/>
        </p:nvCxnSpPr>
        <p:spPr>
          <a:xfrm>
            <a:off x="5124414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8" name="Google Shape;5238;p103"/>
          <p:cNvCxnSpPr/>
          <p:nvPr/>
        </p:nvCxnSpPr>
        <p:spPr>
          <a:xfrm>
            <a:off x="4501857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9" name="Google Shape;5239;p103"/>
          <p:cNvCxnSpPr/>
          <p:nvPr/>
        </p:nvCxnSpPr>
        <p:spPr>
          <a:xfrm>
            <a:off x="8186440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0" name="Google Shape;5240;p103"/>
          <p:cNvCxnSpPr/>
          <p:nvPr/>
        </p:nvCxnSpPr>
        <p:spPr>
          <a:xfrm flipH="1">
            <a:off x="8237192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1" name="Google Shape;5241;p103"/>
          <p:cNvCxnSpPr/>
          <p:nvPr/>
        </p:nvCxnSpPr>
        <p:spPr>
          <a:xfrm flipH="1">
            <a:off x="8237249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2" name="Google Shape;5242;p103"/>
          <p:cNvCxnSpPr/>
          <p:nvPr/>
        </p:nvCxnSpPr>
        <p:spPr>
          <a:xfrm>
            <a:off x="7614644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3" name="Google Shape;5243;p103"/>
          <p:cNvCxnSpPr/>
          <p:nvPr/>
        </p:nvCxnSpPr>
        <p:spPr>
          <a:xfrm>
            <a:off x="6992087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4" name="Google Shape;5244;p103"/>
          <p:cNvCxnSpPr/>
          <p:nvPr/>
        </p:nvCxnSpPr>
        <p:spPr>
          <a:xfrm>
            <a:off x="6369529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5" name="Google Shape;5245;p103"/>
          <p:cNvCxnSpPr/>
          <p:nvPr/>
        </p:nvCxnSpPr>
        <p:spPr>
          <a:xfrm>
            <a:off x="5746972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6" name="Google Shape;5246;p103"/>
          <p:cNvCxnSpPr/>
          <p:nvPr/>
        </p:nvCxnSpPr>
        <p:spPr>
          <a:xfrm>
            <a:off x="5124414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7" name="Google Shape;5247;p103"/>
          <p:cNvCxnSpPr/>
          <p:nvPr/>
        </p:nvCxnSpPr>
        <p:spPr>
          <a:xfrm>
            <a:off x="9431554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8" name="Google Shape;5248;p103"/>
          <p:cNvCxnSpPr/>
          <p:nvPr/>
        </p:nvCxnSpPr>
        <p:spPr>
          <a:xfrm flipH="1">
            <a:off x="9482249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9" name="Google Shape;5249;p103"/>
          <p:cNvCxnSpPr/>
          <p:nvPr/>
        </p:nvCxnSpPr>
        <p:spPr>
          <a:xfrm>
            <a:off x="8237201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0" name="Google Shape;5250;p103"/>
          <p:cNvCxnSpPr/>
          <p:nvPr/>
        </p:nvCxnSpPr>
        <p:spPr>
          <a:xfrm>
            <a:off x="7614644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1" name="Google Shape;5251;p103"/>
          <p:cNvCxnSpPr/>
          <p:nvPr/>
        </p:nvCxnSpPr>
        <p:spPr>
          <a:xfrm>
            <a:off x="6992087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2" name="Google Shape;5252;p103"/>
          <p:cNvCxnSpPr/>
          <p:nvPr/>
        </p:nvCxnSpPr>
        <p:spPr>
          <a:xfrm>
            <a:off x="6369529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3" name="Google Shape;5253;p103"/>
          <p:cNvCxnSpPr/>
          <p:nvPr/>
        </p:nvCxnSpPr>
        <p:spPr>
          <a:xfrm>
            <a:off x="5746972" y="4180328"/>
            <a:ext cx="3633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4" name="Google Shape;5254;p103"/>
          <p:cNvCxnSpPr/>
          <p:nvPr/>
        </p:nvCxnSpPr>
        <p:spPr>
          <a:xfrm>
            <a:off x="5124414" y="4180328"/>
            <a:ext cx="42564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5" name="Google Shape;5255;p103"/>
          <p:cNvCxnSpPr/>
          <p:nvPr/>
        </p:nvCxnSpPr>
        <p:spPr>
          <a:xfrm>
            <a:off x="4501856" y="4180328"/>
            <a:ext cx="48789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6" name="Google Shape;5256;p103"/>
          <p:cNvCxnSpPr/>
          <p:nvPr/>
        </p:nvCxnSpPr>
        <p:spPr>
          <a:xfrm>
            <a:off x="7563882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7" name="Google Shape;5257;p103"/>
          <p:cNvCxnSpPr/>
          <p:nvPr/>
        </p:nvCxnSpPr>
        <p:spPr>
          <a:xfrm flipH="1">
            <a:off x="7614577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8" name="Google Shape;5258;p103"/>
          <p:cNvCxnSpPr/>
          <p:nvPr/>
        </p:nvCxnSpPr>
        <p:spPr>
          <a:xfrm flipH="1">
            <a:off x="7614692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9" name="Google Shape;5259;p103"/>
          <p:cNvCxnSpPr/>
          <p:nvPr/>
        </p:nvCxnSpPr>
        <p:spPr>
          <a:xfrm flipH="1">
            <a:off x="7614749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0" name="Google Shape;5260;p103"/>
          <p:cNvCxnSpPr/>
          <p:nvPr/>
        </p:nvCxnSpPr>
        <p:spPr>
          <a:xfrm>
            <a:off x="6992087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1" name="Google Shape;5261;p103"/>
          <p:cNvCxnSpPr/>
          <p:nvPr/>
        </p:nvCxnSpPr>
        <p:spPr>
          <a:xfrm>
            <a:off x="6369529" y="4180328"/>
            <a:ext cx="1143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2" name="Google Shape;5262;p103"/>
          <p:cNvCxnSpPr/>
          <p:nvPr/>
        </p:nvCxnSpPr>
        <p:spPr>
          <a:xfrm>
            <a:off x="5746972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3" name="Google Shape;5263;p103"/>
          <p:cNvCxnSpPr/>
          <p:nvPr/>
        </p:nvCxnSpPr>
        <p:spPr>
          <a:xfrm>
            <a:off x="5124414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4" name="Google Shape;5264;p103"/>
          <p:cNvCxnSpPr/>
          <p:nvPr/>
        </p:nvCxnSpPr>
        <p:spPr>
          <a:xfrm>
            <a:off x="10054112" y="4201355"/>
            <a:ext cx="0" cy="31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5" name="Google Shape;5265;p103"/>
          <p:cNvCxnSpPr/>
          <p:nvPr/>
        </p:nvCxnSpPr>
        <p:spPr>
          <a:xfrm>
            <a:off x="9482316" y="4180328"/>
            <a:ext cx="52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6" name="Google Shape;5266;p103"/>
          <p:cNvCxnSpPr/>
          <p:nvPr/>
        </p:nvCxnSpPr>
        <p:spPr>
          <a:xfrm>
            <a:off x="8237201" y="4180328"/>
            <a:ext cx="1766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7" name="Google Shape;5267;p103"/>
          <p:cNvCxnSpPr/>
          <p:nvPr/>
        </p:nvCxnSpPr>
        <p:spPr>
          <a:xfrm>
            <a:off x="7614644" y="4180328"/>
            <a:ext cx="23886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8" name="Google Shape;5268;p103"/>
          <p:cNvCxnSpPr/>
          <p:nvPr/>
        </p:nvCxnSpPr>
        <p:spPr>
          <a:xfrm>
            <a:off x="6992087" y="4180328"/>
            <a:ext cx="3011100" cy="355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69" name="Google Shape;5269;p103"/>
          <p:cNvCxnSpPr>
            <a:stCxn id="4865" idx="0"/>
            <a:endCxn id="4940" idx="2"/>
          </p:cNvCxnSpPr>
          <p:nvPr/>
        </p:nvCxnSpPr>
        <p:spPr>
          <a:xfrm rot="10800000">
            <a:off x="5073631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70" name="Google Shape;5270;p103"/>
          <p:cNvCxnSpPr>
            <a:stCxn id="4876" idx="0"/>
            <a:endCxn id="4934" idx="2"/>
          </p:cNvCxnSpPr>
          <p:nvPr/>
        </p:nvCxnSpPr>
        <p:spPr>
          <a:xfrm rot="10800000">
            <a:off x="5696188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71" name="Google Shape;5271;p103"/>
          <p:cNvCxnSpPr>
            <a:stCxn id="4872" idx="1"/>
            <a:endCxn id="4934" idx="2"/>
          </p:cNvCxnSpPr>
          <p:nvPr/>
        </p:nvCxnSpPr>
        <p:spPr>
          <a:xfrm rot="10800000">
            <a:off x="5696159" y="3818161"/>
            <a:ext cx="5718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72" name="Google Shape;5272;p103"/>
          <p:cNvCxnSpPr>
            <a:stCxn id="4874" idx="0"/>
            <a:endCxn id="4951" idx="2"/>
          </p:cNvCxnSpPr>
          <p:nvPr/>
        </p:nvCxnSpPr>
        <p:spPr>
          <a:xfrm rot="10800000">
            <a:off x="4451073" y="3818124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73" name="Google Shape;5273;p103"/>
          <p:cNvCxnSpPr>
            <a:stCxn id="4878" idx="1"/>
            <a:endCxn id="4951" idx="2"/>
          </p:cNvCxnSpPr>
          <p:nvPr/>
        </p:nvCxnSpPr>
        <p:spPr>
          <a:xfrm rot="10800000">
            <a:off x="4451031" y="3818161"/>
            <a:ext cx="3684600" cy="2571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74" name="Google Shape;5274;p103"/>
          <p:cNvSpPr txBox="1"/>
          <p:nvPr/>
        </p:nvSpPr>
        <p:spPr>
          <a:xfrm>
            <a:off x="2529750" y="2375780"/>
            <a:ext cx="521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5" name="Google Shape;5275;p103"/>
          <p:cNvSpPr txBox="1"/>
          <p:nvPr/>
        </p:nvSpPr>
        <p:spPr>
          <a:xfrm>
            <a:off x="3367950" y="2375780"/>
            <a:ext cx="521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6" name="Google Shape;5276;p103"/>
          <p:cNvSpPr txBox="1"/>
          <p:nvPr/>
        </p:nvSpPr>
        <p:spPr>
          <a:xfrm>
            <a:off x="4282350" y="2375780"/>
            <a:ext cx="521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7" name="Google Shape;5277;p103"/>
          <p:cNvSpPr/>
          <p:nvPr/>
        </p:nvSpPr>
        <p:spPr>
          <a:xfrm rot="-5400000">
            <a:off x="3266424" y="1838174"/>
            <a:ext cx="5406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103"/>
          <p:cNvSpPr/>
          <p:nvPr/>
        </p:nvSpPr>
        <p:spPr>
          <a:xfrm>
            <a:off x="2229525" y="2337825"/>
            <a:ext cx="2627700" cy="65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103"/>
          <p:cNvSpPr txBox="1"/>
          <p:nvPr/>
        </p:nvSpPr>
        <p:spPr>
          <a:xfrm>
            <a:off x="2229725" y="1289425"/>
            <a:ext cx="26277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Document Score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0" name="Google Shape;5280;p103"/>
          <p:cNvSpPr txBox="1">
            <a:spLocks noGrp="1"/>
          </p:cNvSpPr>
          <p:nvPr>
            <p:ph type="title" idx="4294967295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Passage Scores: BERT-MaxP, FirstP, SumP</a:t>
            </a:r>
            <a:endParaRPr/>
          </a:p>
        </p:txBody>
      </p:sp>
      <p:sp>
        <p:nvSpPr>
          <p:cNvPr id="5281" name="Google Shape;5281;p103"/>
          <p:cNvSpPr txBox="1"/>
          <p:nvPr/>
        </p:nvSpPr>
        <p:spPr>
          <a:xfrm>
            <a:off x="0" y="6504175"/>
            <a:ext cx="112476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Dai, Callan. Deeper Text Understanding for IR with Contextual Neural Language Modeling. SIGIR 2019.</a:t>
            </a:r>
            <a:endParaRPr/>
          </a:p>
        </p:txBody>
      </p:sp>
      <p:sp>
        <p:nvSpPr>
          <p:cNvPr id="5282" name="Google Shape;5282;p103"/>
          <p:cNvSpPr txBox="1"/>
          <p:nvPr/>
        </p:nvSpPr>
        <p:spPr>
          <a:xfrm>
            <a:off x="4926475" y="2308050"/>
            <a:ext cx="66660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Take max, first, or sum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14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8" name="Google Shape;528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371600"/>
            <a:ext cx="73152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9" name="Google Shape;5289;p104"/>
          <p:cNvSpPr txBox="1">
            <a:spLocks noGrp="1"/>
          </p:cNvSpPr>
          <p:nvPr>
            <p:ph type="title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Passage Scores: Results</a:t>
            </a:r>
            <a:endParaRPr/>
          </a:p>
        </p:txBody>
      </p:sp>
      <p:sp>
        <p:nvSpPr>
          <p:cNvPr id="5291" name="Google Shape;5291;p104"/>
          <p:cNvSpPr txBox="1"/>
          <p:nvPr/>
        </p:nvSpPr>
        <p:spPr>
          <a:xfrm>
            <a:off x="0" y="6504175"/>
            <a:ext cx="112476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Dai, Callan. Deeper Text Understanding for IR with Contextual Neural Language Modeling. SIGIR 2019.</a:t>
            </a:r>
            <a:endParaRPr/>
          </a:p>
        </p:txBody>
      </p:sp>
      <p:sp>
        <p:nvSpPr>
          <p:cNvPr id="5292" name="Google Shape;5292;p104"/>
          <p:cNvSpPr/>
          <p:nvPr/>
        </p:nvSpPr>
        <p:spPr>
          <a:xfrm>
            <a:off x="6126275" y="2531825"/>
            <a:ext cx="1447200" cy="3410700"/>
          </a:xfrm>
          <a:prstGeom prst="rect">
            <a:avLst/>
          </a:prstGeom>
          <a:solidFill>
            <a:srgbClr val="B093F1">
              <a:alpha val="26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3" name="Google Shape;5293;p104"/>
          <p:cNvSpPr/>
          <p:nvPr/>
        </p:nvSpPr>
        <p:spPr>
          <a:xfrm>
            <a:off x="7726475" y="2531825"/>
            <a:ext cx="2027100" cy="3410700"/>
          </a:xfrm>
          <a:prstGeom prst="rect">
            <a:avLst/>
          </a:prstGeom>
          <a:solidFill>
            <a:srgbClr val="B093F1">
              <a:alpha val="26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81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"/>
                                        <p:tgtEl>
                                          <p:spTgt spid="5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1827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136" y="2404016"/>
            <a:ext cx="5825014" cy="29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p105"/>
          <p:cNvSpPr txBox="1">
            <a:spLocks noGrp="1"/>
          </p:cNvSpPr>
          <p:nvPr>
            <p:ph type="title" idx="4294967295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Sentence Scores: Birch</a:t>
            </a:r>
            <a:endParaRPr/>
          </a:p>
        </p:txBody>
      </p:sp>
      <p:sp>
        <p:nvSpPr>
          <p:cNvPr id="5299" name="Google Shape;5299;p105"/>
          <p:cNvSpPr txBox="1"/>
          <p:nvPr/>
        </p:nvSpPr>
        <p:spPr>
          <a:xfrm>
            <a:off x="0" y="6504175"/>
            <a:ext cx="112476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Yilmaz, Yang, Zhang, Lin. Cross-Domain Modeling of Sentence-Level Evidence for Document Retrieval. EMNLP '19.</a:t>
            </a:r>
            <a:endParaRPr/>
          </a:p>
        </p:txBody>
      </p:sp>
      <p:pic>
        <p:nvPicPr>
          <p:cNvPr id="5300" name="Google Shape;530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63" y="1903000"/>
            <a:ext cx="10813073" cy="24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1" name="Google Shape;5301;p105"/>
          <p:cNvSpPr txBox="1">
            <a:spLocks noGrp="1"/>
          </p:cNvSpPr>
          <p:nvPr>
            <p:ph type="body" idx="4294967295"/>
          </p:nvPr>
        </p:nvSpPr>
        <p:spPr>
          <a:xfrm>
            <a:off x="2336250" y="3532475"/>
            <a:ext cx="2357100" cy="1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FF"/>
                </a:solidFill>
              </a:rPr>
              <a:t>First-stage</a:t>
            </a:r>
            <a:br>
              <a:rPr lang="en-US">
                <a:solidFill>
                  <a:srgbClr val="3333FF"/>
                </a:solidFill>
              </a:rPr>
            </a:br>
            <a:r>
              <a:rPr lang="en-US">
                <a:solidFill>
                  <a:srgbClr val="3333FF"/>
                </a:solidFill>
              </a:rPr>
              <a:t>retrieval score</a:t>
            </a:r>
            <a:endParaRPr>
              <a:solidFill>
                <a:srgbClr val="3333FF"/>
              </a:solidFill>
            </a:endParaRPr>
          </a:p>
        </p:txBody>
      </p:sp>
      <p:sp>
        <p:nvSpPr>
          <p:cNvPr id="5302" name="Google Shape;5302;p105"/>
          <p:cNvSpPr txBox="1">
            <a:spLocks noGrp="1"/>
          </p:cNvSpPr>
          <p:nvPr>
            <p:ph type="body" idx="4294967295"/>
          </p:nvPr>
        </p:nvSpPr>
        <p:spPr>
          <a:xfrm>
            <a:off x="9271350" y="3532475"/>
            <a:ext cx="2357100" cy="1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FF"/>
                </a:solidFill>
              </a:rPr>
              <a:t>Sentence scores</a:t>
            </a:r>
            <a:endParaRPr>
              <a:solidFill>
                <a:srgbClr val="3333FF"/>
              </a:solidFill>
            </a:endParaRPr>
          </a:p>
        </p:txBody>
      </p:sp>
      <p:sp>
        <p:nvSpPr>
          <p:cNvPr id="5303" name="Google Shape;5303;p105"/>
          <p:cNvSpPr txBox="1"/>
          <p:nvPr/>
        </p:nvSpPr>
        <p:spPr>
          <a:xfrm>
            <a:off x="689475" y="4937038"/>
            <a:ext cx="10149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Trained on sentence-level judgments like tweets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Interpolation weights are tuned on target dataset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20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9" name="Google Shape;5309;p106"/>
          <p:cNvSpPr txBox="1">
            <a:spLocks noGrp="1"/>
          </p:cNvSpPr>
          <p:nvPr>
            <p:ph type="title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Sentence Scores: Results</a:t>
            </a:r>
            <a:endParaRPr/>
          </a:p>
        </p:txBody>
      </p:sp>
      <p:pic>
        <p:nvPicPr>
          <p:cNvPr id="5310" name="Google Shape;5310;p106"/>
          <p:cNvPicPr preferRelativeResize="0"/>
          <p:nvPr/>
        </p:nvPicPr>
        <p:blipFill rotWithShape="1">
          <a:blip r:embed="rId3">
            <a:alphaModFix/>
          </a:blip>
          <a:srcRect b="46643"/>
          <a:stretch/>
        </p:blipFill>
        <p:spPr>
          <a:xfrm>
            <a:off x="1415999" y="2071994"/>
            <a:ext cx="8566201" cy="2884570"/>
          </a:xfrm>
          <a:prstGeom prst="rect">
            <a:avLst/>
          </a:prstGeom>
          <a:noFill/>
          <a:ln>
            <a:noFill/>
          </a:ln>
        </p:spPr>
      </p:pic>
      <p:sp>
        <p:nvSpPr>
          <p:cNvPr id="5312" name="Google Shape;5312;p106"/>
          <p:cNvSpPr txBox="1"/>
          <p:nvPr/>
        </p:nvSpPr>
        <p:spPr>
          <a:xfrm>
            <a:off x="0" y="6504175"/>
            <a:ext cx="112476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Yilmaz, Yang, Zhang, Lin. Cross-Domain Modeling of Sentence-Level Evidence for Document Retrieval. EMNLP '19.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48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" name="Google Shape;5319;p107"/>
          <p:cNvSpPr txBox="1">
            <a:spLocks noGrp="1"/>
          </p:cNvSpPr>
          <p:nvPr>
            <p:ph type="title" idx="4294967295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Approach #2: Representation Aggregation</a:t>
            </a:r>
            <a:endParaRPr/>
          </a:p>
        </p:txBody>
      </p:sp>
      <p:pic>
        <p:nvPicPr>
          <p:cNvPr id="5320" name="Google Shape;532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125" y="820025"/>
            <a:ext cx="7403573" cy="58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5321" name="Google Shape;5321;p107"/>
          <p:cNvSpPr txBox="1"/>
          <p:nvPr/>
        </p:nvSpPr>
        <p:spPr>
          <a:xfrm>
            <a:off x="5196750" y="1570475"/>
            <a:ext cx="68082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Over 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term embeddings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600" i="1">
                <a:latin typeface="Calibri"/>
                <a:ea typeface="Calibri"/>
                <a:cs typeface="Calibri"/>
                <a:sym typeface="Calibri"/>
              </a:rPr>
              <a:t>MacAvaney, Yates, Cohan, Goharian. CEDR: Contextualized Embeddings for Document Ranking. SIGIR 2019.</a:t>
            </a:r>
            <a:endParaRPr sz="16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Over 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passage representations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600" i="1">
                <a:latin typeface="Calibri"/>
                <a:ea typeface="Calibri"/>
                <a:cs typeface="Calibri"/>
                <a:sym typeface="Calibri"/>
              </a:rPr>
              <a:t>Li, Yates, MacAvaney, He, Sun. PARADE: Passage Representation Aggregation for Document Reranking. arXiv 2020.</a:t>
            </a:r>
            <a:endParaRPr sz="16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2" name="Google Shape;5322;p107"/>
          <p:cNvSpPr/>
          <p:nvPr/>
        </p:nvSpPr>
        <p:spPr>
          <a:xfrm rot="9270177">
            <a:off x="2131423" y="3485426"/>
            <a:ext cx="964539" cy="34620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107"/>
          <p:cNvSpPr txBox="1"/>
          <p:nvPr/>
        </p:nvSpPr>
        <p:spPr>
          <a:xfrm>
            <a:off x="764450" y="3522400"/>
            <a:ext cx="39186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passage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representations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22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9" name="Google Shape;5329;p108"/>
          <p:cNvSpPr txBox="1">
            <a:spLocks noGrp="1"/>
          </p:cNvSpPr>
          <p:nvPr>
            <p:ph type="title" idx="4294967295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Term Embeddings: CEDR</a:t>
            </a:r>
            <a:endParaRPr/>
          </a:p>
        </p:txBody>
      </p:sp>
      <p:pic>
        <p:nvPicPr>
          <p:cNvPr id="5330" name="Google Shape;533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964" y="1397679"/>
            <a:ext cx="4791465" cy="4848295"/>
          </a:xfrm>
          <a:prstGeom prst="rect">
            <a:avLst/>
          </a:prstGeom>
          <a:noFill/>
          <a:ln>
            <a:noFill/>
          </a:ln>
        </p:spPr>
      </p:pic>
      <p:sp>
        <p:nvSpPr>
          <p:cNvPr id="5331" name="Google Shape;5331;p108"/>
          <p:cNvSpPr txBox="1"/>
          <p:nvPr/>
        </p:nvSpPr>
        <p:spPr>
          <a:xfrm>
            <a:off x="8197625" y="1860100"/>
            <a:ext cx="391860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similarity matrix using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contextualized embeddings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(concatenate passages)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2" name="Google Shape;5332;p108"/>
          <p:cNvSpPr/>
          <p:nvPr/>
        </p:nvSpPr>
        <p:spPr>
          <a:xfrm rot="-377305">
            <a:off x="7993394" y="2966926"/>
            <a:ext cx="476567" cy="34587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3" name="Google Shape;5333;p108"/>
          <p:cNvSpPr/>
          <p:nvPr/>
        </p:nvSpPr>
        <p:spPr>
          <a:xfrm rot="9098581">
            <a:off x="3333349" y="2128434"/>
            <a:ext cx="476247" cy="34616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4" name="Google Shape;5334;p108"/>
          <p:cNvSpPr txBox="1"/>
          <p:nvPr/>
        </p:nvSpPr>
        <p:spPr>
          <a:xfrm>
            <a:off x="280350" y="2390325"/>
            <a:ext cx="391860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interaction-based pre-BERT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model (PACRR, KNRM)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5" name="Google Shape;5335;p108"/>
          <p:cNvSpPr txBox="1"/>
          <p:nvPr/>
        </p:nvSpPr>
        <p:spPr>
          <a:xfrm>
            <a:off x="0" y="6504175"/>
            <a:ext cx="112476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MacAvaney, Yates, Cohan, Goharian. CEDR: Contextualized Embeddings for Document Ranking. SIGIR 2019.</a:t>
            </a:r>
            <a:endParaRPr sz="1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80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Google Shape;5341;p109"/>
          <p:cNvSpPr txBox="1">
            <a:spLocks noGrp="1"/>
          </p:cNvSpPr>
          <p:nvPr>
            <p:ph type="title" idx="4294967295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Term Embeddings: CEDR</a:t>
            </a:r>
            <a:endParaRPr/>
          </a:p>
        </p:txBody>
      </p:sp>
      <p:pic>
        <p:nvPicPr>
          <p:cNvPr id="5342" name="Google Shape;534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450" y="2027050"/>
            <a:ext cx="3599550" cy="32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3" name="Google Shape;534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925" y="2033275"/>
            <a:ext cx="3599550" cy="3204718"/>
          </a:xfrm>
          <a:prstGeom prst="rect">
            <a:avLst/>
          </a:prstGeom>
          <a:noFill/>
          <a:ln>
            <a:noFill/>
          </a:ln>
        </p:spPr>
      </p:pic>
      <p:sp>
        <p:nvSpPr>
          <p:cNvPr id="5344" name="Google Shape;5344;p109"/>
          <p:cNvSpPr txBox="1"/>
          <p:nvPr/>
        </p:nvSpPr>
        <p:spPr>
          <a:xfrm rot="5400000">
            <a:off x="4268575" y="3009500"/>
            <a:ext cx="252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Relevant Document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345" name="Google Shape;5345;p109"/>
          <p:cNvSpPr txBox="1"/>
          <p:nvPr/>
        </p:nvSpPr>
        <p:spPr>
          <a:xfrm rot="5400000">
            <a:off x="8724725" y="3009500"/>
            <a:ext cx="252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Nonrelevant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346" name="Google Shape;5346;p109"/>
          <p:cNvSpPr txBox="1"/>
          <p:nvPr/>
        </p:nvSpPr>
        <p:spPr>
          <a:xfrm>
            <a:off x="0" y="6504175"/>
            <a:ext cx="112476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MacAvaney, Yates, Cohan, Goharian. CEDR: Contextualized Embeddings for Document Ranking. SIGIR 2019.</a:t>
            </a:r>
            <a:endParaRPr sz="1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7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2" name="Google Shape;5352;p110"/>
          <p:cNvSpPr txBox="1">
            <a:spLocks noGrp="1"/>
          </p:cNvSpPr>
          <p:nvPr>
            <p:ph type="title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Term Embeddings: Results</a:t>
            </a:r>
            <a:endParaRPr/>
          </a:p>
        </p:txBody>
      </p:sp>
      <p:pic>
        <p:nvPicPr>
          <p:cNvPr id="5353" name="Google Shape;53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543" y="743825"/>
            <a:ext cx="8074915" cy="58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5" name="Google Shape;5355;p110"/>
          <p:cNvSpPr txBox="1"/>
          <p:nvPr/>
        </p:nvSpPr>
        <p:spPr>
          <a:xfrm>
            <a:off x="0" y="6504175"/>
            <a:ext cx="112476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MacAvaney, Yates, Cohan, Goharian. CEDR: Contextualized Embeddings for Document Ranking. SIGIR 2019.</a:t>
            </a:r>
            <a:endParaRPr sz="1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6" name="Google Shape;5356;p110"/>
          <p:cNvGrpSpPr/>
          <p:nvPr/>
        </p:nvGrpSpPr>
        <p:grpSpPr>
          <a:xfrm>
            <a:off x="2186450" y="1664350"/>
            <a:ext cx="7947000" cy="4794600"/>
            <a:chOff x="2186450" y="1664350"/>
            <a:chExt cx="7947000" cy="4794600"/>
          </a:xfrm>
        </p:grpSpPr>
        <p:sp>
          <p:nvSpPr>
            <p:cNvPr id="5357" name="Google Shape;5357;p110"/>
            <p:cNvSpPr/>
            <p:nvPr/>
          </p:nvSpPr>
          <p:spPr>
            <a:xfrm>
              <a:off x="2186450" y="3340750"/>
              <a:ext cx="7947000" cy="298800"/>
            </a:xfrm>
            <a:prstGeom prst="rect">
              <a:avLst/>
            </a:prstGeom>
            <a:solidFill>
              <a:srgbClr val="B093F1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10"/>
            <p:cNvSpPr/>
            <p:nvPr/>
          </p:nvSpPr>
          <p:spPr>
            <a:xfrm>
              <a:off x="2186450" y="4788550"/>
              <a:ext cx="7947000" cy="298800"/>
            </a:xfrm>
            <a:prstGeom prst="rect">
              <a:avLst/>
            </a:prstGeom>
            <a:solidFill>
              <a:srgbClr val="B093F1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10"/>
            <p:cNvSpPr/>
            <p:nvPr/>
          </p:nvSpPr>
          <p:spPr>
            <a:xfrm>
              <a:off x="2186450" y="6160150"/>
              <a:ext cx="7947000" cy="298800"/>
            </a:xfrm>
            <a:prstGeom prst="rect">
              <a:avLst/>
            </a:prstGeom>
            <a:solidFill>
              <a:srgbClr val="B093F1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10"/>
            <p:cNvSpPr/>
            <p:nvPr/>
          </p:nvSpPr>
          <p:spPr>
            <a:xfrm>
              <a:off x="2186450" y="1664350"/>
              <a:ext cx="7947000" cy="298800"/>
            </a:xfrm>
            <a:prstGeom prst="rect">
              <a:avLst/>
            </a:prstGeom>
            <a:solidFill>
              <a:srgbClr val="B093F1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1" name="Google Shape;5361;p110"/>
          <p:cNvSpPr/>
          <p:nvPr/>
        </p:nvSpPr>
        <p:spPr>
          <a:xfrm>
            <a:off x="2186450" y="3783325"/>
            <a:ext cx="7947000" cy="1288800"/>
          </a:xfrm>
          <a:prstGeom prst="rect">
            <a:avLst/>
          </a:prstGeom>
          <a:solidFill>
            <a:srgbClr val="B093F1">
              <a:alpha val="26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90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5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6" name="Google Shape;5366;p111"/>
          <p:cNvSpPr txBox="1">
            <a:spLocks noGrp="1"/>
          </p:cNvSpPr>
          <p:nvPr>
            <p:ph type="title" idx="4294967295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Passage Representations: PARADE</a:t>
            </a:r>
            <a:endParaRPr/>
          </a:p>
        </p:txBody>
      </p:sp>
      <p:sp>
        <p:nvSpPr>
          <p:cNvPr id="5367" name="Google Shape;5367;p111"/>
          <p:cNvSpPr txBox="1"/>
          <p:nvPr/>
        </p:nvSpPr>
        <p:spPr>
          <a:xfrm>
            <a:off x="0" y="6504175"/>
            <a:ext cx="112476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Li, Yates, MacAvaney, He, Sun. PARADE: Passage Representation Aggregation for Document Reranking. arXiv 2020.</a:t>
            </a:r>
            <a:endParaRPr sz="1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8" name="Google Shape;536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550" y="820025"/>
            <a:ext cx="6701925" cy="57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9" name="Google Shape;5369;p111"/>
          <p:cNvSpPr/>
          <p:nvPr/>
        </p:nvSpPr>
        <p:spPr>
          <a:xfrm>
            <a:off x="4201847" y="1504728"/>
            <a:ext cx="1943700" cy="1487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Aggregation of passages’ CLS embeddings</a:t>
            </a:r>
            <a:endParaRPr/>
          </a:p>
        </p:txBody>
      </p:sp>
      <p:sp>
        <p:nvSpPr>
          <p:cNvPr id="5370" name="Google Shape;5370;p111"/>
          <p:cNvSpPr txBox="1"/>
          <p:nvPr/>
        </p:nvSpPr>
        <p:spPr>
          <a:xfrm>
            <a:off x="311700" y="972900"/>
            <a:ext cx="33231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Aggregation approaches: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(increasing complexity)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Average feature value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Max feature value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Attn-weighted average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Two Transformer layers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1" name="Google Shape;5371;p111"/>
          <p:cNvSpPr/>
          <p:nvPr/>
        </p:nvSpPr>
        <p:spPr>
          <a:xfrm>
            <a:off x="3995550" y="819975"/>
            <a:ext cx="24900" cy="576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2" name="Google Shape;5372;p111"/>
          <p:cNvSpPr/>
          <p:nvPr/>
        </p:nvSpPr>
        <p:spPr>
          <a:xfrm>
            <a:off x="10673450" y="734175"/>
            <a:ext cx="24900" cy="594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31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Google Shape;5378;p112"/>
          <p:cNvSpPr txBox="1">
            <a:spLocks noGrp="1"/>
          </p:cNvSpPr>
          <p:nvPr>
            <p:ph type="title"/>
          </p:nvPr>
        </p:nvSpPr>
        <p:spPr>
          <a:xfrm>
            <a:off x="415600" y="56533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Passage Representations: Results</a:t>
            </a:r>
            <a:endParaRPr/>
          </a:p>
        </p:txBody>
      </p:sp>
      <p:pic>
        <p:nvPicPr>
          <p:cNvPr id="5379" name="Google Shape;537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775" y="836150"/>
            <a:ext cx="8168549" cy="5715074"/>
          </a:xfrm>
          <a:prstGeom prst="rect">
            <a:avLst/>
          </a:prstGeom>
          <a:noFill/>
          <a:ln>
            <a:noFill/>
          </a:ln>
        </p:spPr>
      </p:pic>
      <p:sp>
        <p:nvSpPr>
          <p:cNvPr id="5381" name="Google Shape;5381;p112"/>
          <p:cNvSpPr txBox="1"/>
          <p:nvPr/>
        </p:nvSpPr>
        <p:spPr>
          <a:xfrm>
            <a:off x="0" y="6504175"/>
            <a:ext cx="112476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Li, Yates, MacAvaney, He, Sun. PARADE: Passage Representation Aggregation for Document Reranking. arXiv 2020.</a:t>
            </a:r>
            <a:endParaRPr sz="1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53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5" name="Google Shape;5405;p1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Multi-stage rerankers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6" name="Google Shape;5406;p1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why multi-stage?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 smtClean="0"/>
              <a:t>duoBERT</a:t>
            </a:r>
            <a:endParaRPr dirty="0"/>
          </a:p>
        </p:txBody>
      </p:sp>
      <p:sp>
        <p:nvSpPr>
          <p:cNvPr id="5407" name="Google Shape;5407;p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60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2" name="Google Shape;5412;p1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Multi-stage rerankers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3" name="Google Shape;5413;p1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/>
              <a:t>why multi-stage?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 smtClean="0"/>
              <a:t>duoBERT</a:t>
            </a:r>
            <a:endParaRPr dirty="0"/>
          </a:p>
        </p:txBody>
      </p:sp>
      <p:sp>
        <p:nvSpPr>
          <p:cNvPr id="5414" name="Google Shape;5414;p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1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18"/>
            <a:ext cx="12192000" cy="6833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397" y="2230120"/>
            <a:ext cx="6221730" cy="32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9" name="Google Shape;5419;p1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From Single to Multiple Rerankers</a:t>
            </a:r>
            <a:endParaRPr/>
          </a:p>
        </p:txBody>
      </p:sp>
      <p:pic>
        <p:nvPicPr>
          <p:cNvPr id="5420" name="Google Shape;5420;p116" descr="Diagrama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739" b="51503"/>
          <a:stretch/>
        </p:blipFill>
        <p:spPr>
          <a:xfrm>
            <a:off x="838200" y="1883475"/>
            <a:ext cx="10332300" cy="2054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21" name="Google Shape;5421;p116" descr="Diagrama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1503" r="724"/>
          <a:stretch/>
        </p:blipFill>
        <p:spPr>
          <a:xfrm>
            <a:off x="876300" y="4245675"/>
            <a:ext cx="10439400" cy="2054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22" name="Google Shape;5422;p1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92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Google Shape;5427;p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Multi-stage?</a:t>
            </a:r>
            <a:endParaRPr/>
          </a:p>
        </p:txBody>
      </p:sp>
      <p:sp>
        <p:nvSpPr>
          <p:cNvPr id="5428" name="Google Shape;5428;p1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Trade-off between effectiveness (quality of the ranked lists) and efficiency (retrieval latency)</a:t>
            </a:r>
            <a:endParaRPr/>
          </a:p>
        </p:txBody>
      </p:sp>
      <p:pic>
        <p:nvPicPr>
          <p:cNvPr id="5429" name="Google Shape;5429;p117" descr="Diagrama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1503" r="724"/>
          <a:stretch/>
        </p:blipFill>
        <p:spPr>
          <a:xfrm>
            <a:off x="876300" y="4245675"/>
            <a:ext cx="10439400" cy="2054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430" name="Google Shape;5430;p117"/>
          <p:cNvGrpSpPr/>
          <p:nvPr/>
        </p:nvGrpSpPr>
        <p:grpSpPr>
          <a:xfrm>
            <a:off x="5404253" y="2914904"/>
            <a:ext cx="1933472" cy="2191472"/>
            <a:chOff x="5404253" y="2914904"/>
            <a:chExt cx="1933472" cy="2191472"/>
          </a:xfrm>
        </p:grpSpPr>
        <p:sp>
          <p:nvSpPr>
            <p:cNvPr id="5431" name="Google Shape;5431;p117"/>
            <p:cNvSpPr/>
            <p:nvPr/>
          </p:nvSpPr>
          <p:spPr>
            <a:xfrm>
              <a:off x="5842750" y="3311675"/>
              <a:ext cx="347700" cy="17946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17"/>
            <p:cNvSpPr txBox="1"/>
            <p:nvPr/>
          </p:nvSpPr>
          <p:spPr>
            <a:xfrm>
              <a:off x="5404253" y="2914904"/>
              <a:ext cx="123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efficiency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3" name="Google Shape;5433;p117"/>
            <p:cNvSpPr txBox="1"/>
            <p:nvPr/>
          </p:nvSpPr>
          <p:spPr>
            <a:xfrm>
              <a:off x="6155425" y="4224204"/>
              <a:ext cx="118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effectiveness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4" name="Google Shape;5434;p117"/>
            <p:cNvSpPr/>
            <p:nvPr/>
          </p:nvSpPr>
          <p:spPr>
            <a:xfrm>
              <a:off x="6376150" y="4605375"/>
              <a:ext cx="347700" cy="5010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5" name="Google Shape;5435;p117"/>
          <p:cNvGrpSpPr/>
          <p:nvPr/>
        </p:nvGrpSpPr>
        <p:grpSpPr>
          <a:xfrm>
            <a:off x="8890750" y="3311675"/>
            <a:ext cx="804900" cy="1794700"/>
            <a:chOff x="8890750" y="3311675"/>
            <a:chExt cx="804900" cy="1794700"/>
          </a:xfrm>
        </p:grpSpPr>
        <p:sp>
          <p:nvSpPr>
            <p:cNvPr id="5436" name="Google Shape;5436;p117"/>
            <p:cNvSpPr/>
            <p:nvPr/>
          </p:nvSpPr>
          <p:spPr>
            <a:xfrm>
              <a:off x="9347950" y="3311675"/>
              <a:ext cx="347700" cy="17946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17"/>
            <p:cNvSpPr/>
            <p:nvPr/>
          </p:nvSpPr>
          <p:spPr>
            <a:xfrm>
              <a:off x="8890750" y="4605375"/>
              <a:ext cx="347700" cy="5010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8" name="Google Shape;5438;p117"/>
          <p:cNvGrpSpPr/>
          <p:nvPr/>
        </p:nvGrpSpPr>
        <p:grpSpPr>
          <a:xfrm>
            <a:off x="7643725" y="3631625"/>
            <a:ext cx="804900" cy="1474800"/>
            <a:chOff x="7643725" y="3631625"/>
            <a:chExt cx="804900" cy="1474800"/>
          </a:xfrm>
        </p:grpSpPr>
        <p:sp>
          <p:nvSpPr>
            <p:cNvPr id="5439" name="Google Shape;5439;p117"/>
            <p:cNvSpPr/>
            <p:nvPr/>
          </p:nvSpPr>
          <p:spPr>
            <a:xfrm>
              <a:off x="8100925" y="4313250"/>
              <a:ext cx="347700" cy="7929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17"/>
            <p:cNvSpPr/>
            <p:nvPr/>
          </p:nvSpPr>
          <p:spPr>
            <a:xfrm>
              <a:off x="7643725" y="3631625"/>
              <a:ext cx="347700" cy="14748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1" name="Google Shape;5441;p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grpSp>
        <p:nvGrpSpPr>
          <p:cNvPr id="5442" name="Google Shape;5442;p117"/>
          <p:cNvGrpSpPr/>
          <p:nvPr/>
        </p:nvGrpSpPr>
        <p:grpSpPr>
          <a:xfrm>
            <a:off x="5129369" y="6181425"/>
            <a:ext cx="513500" cy="621175"/>
            <a:chOff x="5129369" y="6181425"/>
            <a:chExt cx="513500" cy="621175"/>
          </a:xfrm>
        </p:grpSpPr>
        <p:pic>
          <p:nvPicPr>
            <p:cNvPr id="5443" name="Google Shape;5443;p117"/>
            <p:cNvPicPr preferRelativeResize="0"/>
            <p:nvPr/>
          </p:nvPicPr>
          <p:blipFill rotWithShape="1">
            <a:blip r:embed="rId4">
              <a:alphaModFix/>
            </a:blip>
            <a:srcRect l="14960" r="10795"/>
            <a:stretch/>
          </p:blipFill>
          <p:spPr>
            <a:xfrm>
              <a:off x="5129369" y="6333825"/>
              <a:ext cx="361100" cy="4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4" name="Google Shape;5444;p117"/>
            <p:cNvPicPr preferRelativeResize="0"/>
            <p:nvPr/>
          </p:nvPicPr>
          <p:blipFill rotWithShape="1">
            <a:blip r:embed="rId4">
              <a:alphaModFix/>
            </a:blip>
            <a:srcRect l="14960" r="10795"/>
            <a:stretch/>
          </p:blipFill>
          <p:spPr>
            <a:xfrm>
              <a:off x="5205569" y="6257625"/>
              <a:ext cx="361100" cy="4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5" name="Google Shape;5445;p117"/>
            <p:cNvPicPr preferRelativeResize="0"/>
            <p:nvPr/>
          </p:nvPicPr>
          <p:blipFill rotWithShape="1">
            <a:blip r:embed="rId4">
              <a:alphaModFix/>
            </a:blip>
            <a:srcRect l="14960" r="10795"/>
            <a:stretch/>
          </p:blipFill>
          <p:spPr>
            <a:xfrm>
              <a:off x="5281769" y="6181425"/>
              <a:ext cx="361100" cy="468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6" name="Google Shape;5446;p117"/>
          <p:cNvGrpSpPr/>
          <p:nvPr/>
        </p:nvGrpSpPr>
        <p:grpSpPr>
          <a:xfrm>
            <a:off x="6941760" y="6257625"/>
            <a:ext cx="437300" cy="544975"/>
            <a:chOff x="6881969" y="6257625"/>
            <a:chExt cx="437300" cy="544975"/>
          </a:xfrm>
        </p:grpSpPr>
        <p:pic>
          <p:nvPicPr>
            <p:cNvPr id="5447" name="Google Shape;5447;p117"/>
            <p:cNvPicPr preferRelativeResize="0"/>
            <p:nvPr/>
          </p:nvPicPr>
          <p:blipFill rotWithShape="1">
            <a:blip r:embed="rId4">
              <a:alphaModFix/>
            </a:blip>
            <a:srcRect l="14960" r="10795"/>
            <a:stretch/>
          </p:blipFill>
          <p:spPr>
            <a:xfrm>
              <a:off x="6881969" y="6333825"/>
              <a:ext cx="361100" cy="4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8" name="Google Shape;5448;p117"/>
            <p:cNvPicPr preferRelativeResize="0"/>
            <p:nvPr/>
          </p:nvPicPr>
          <p:blipFill rotWithShape="1">
            <a:blip r:embed="rId4">
              <a:alphaModFix/>
            </a:blip>
            <a:srcRect l="14960" r="10795"/>
            <a:stretch/>
          </p:blipFill>
          <p:spPr>
            <a:xfrm>
              <a:off x="6958169" y="6257625"/>
              <a:ext cx="361100" cy="468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49" name="Google Shape;5449;p117"/>
          <p:cNvPicPr preferRelativeResize="0"/>
          <p:nvPr/>
        </p:nvPicPr>
        <p:blipFill rotWithShape="1">
          <a:blip r:embed="rId4">
            <a:alphaModFix/>
          </a:blip>
          <a:srcRect l="14960" r="10795"/>
          <a:stretch/>
        </p:blipFill>
        <p:spPr>
          <a:xfrm>
            <a:off x="8492732" y="6257625"/>
            <a:ext cx="361100" cy="468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0" name="Google Shape;5450;p117"/>
          <p:cNvGrpSpPr/>
          <p:nvPr/>
        </p:nvGrpSpPr>
        <p:grpSpPr>
          <a:xfrm>
            <a:off x="5357969" y="6070750"/>
            <a:ext cx="3333300" cy="573663"/>
            <a:chOff x="5357969" y="6070750"/>
            <a:chExt cx="3333300" cy="573663"/>
          </a:xfrm>
        </p:grpSpPr>
        <p:cxnSp>
          <p:nvCxnSpPr>
            <p:cNvPr id="5451" name="Google Shape;5451;p117"/>
            <p:cNvCxnSpPr/>
            <p:nvPr/>
          </p:nvCxnSpPr>
          <p:spPr>
            <a:xfrm>
              <a:off x="5357969" y="6644413"/>
              <a:ext cx="3333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452" name="Google Shape;5452;p117"/>
            <p:cNvSpPr txBox="1"/>
            <p:nvPr/>
          </p:nvSpPr>
          <p:spPr>
            <a:xfrm>
              <a:off x="5996550" y="6070750"/>
              <a:ext cx="2379300" cy="52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alibri"/>
                  <a:ea typeface="Calibri"/>
                  <a:cs typeface="Calibri"/>
                  <a:sym typeface="Calibri"/>
                </a:rPr>
                <a:t>Fewer Candidates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5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5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5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5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5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p1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Multi-stage </a:t>
            </a:r>
            <a:r>
              <a:rPr lang="en-US"/>
              <a:t>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erankers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8" name="Google Shape;5458;p1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why multi-stage?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 err="1" smtClean="0"/>
              <a:t>duoBERT</a:t>
            </a:r>
            <a:endParaRPr dirty="0"/>
          </a:p>
        </p:txBody>
      </p:sp>
      <p:sp>
        <p:nvSpPr>
          <p:cNvPr id="5459" name="Google Shape;5459;p1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p119"/>
          <p:cNvSpPr txBox="1">
            <a:spLocks noGrp="1"/>
          </p:cNvSpPr>
          <p:nvPr>
            <p:ph type="title"/>
          </p:nvPr>
        </p:nvSpPr>
        <p:spPr>
          <a:xfrm>
            <a:off x="228600" y="-15875"/>
            <a:ext cx="11307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Multi-stage with duoBERT</a:t>
            </a:r>
            <a:endParaRPr/>
          </a:p>
        </p:txBody>
      </p:sp>
      <p:sp>
        <p:nvSpPr>
          <p:cNvPr id="5465" name="Google Shape;5465;p119"/>
          <p:cNvSpPr/>
          <p:nvPr/>
        </p:nvSpPr>
        <p:spPr>
          <a:xfrm>
            <a:off x="4237808" y="1406525"/>
            <a:ext cx="2004300" cy="3678900"/>
          </a:xfrm>
          <a:prstGeom prst="roundRect">
            <a:avLst>
              <a:gd name="adj" fmla="val 14242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6" name="Google Shape;5466;p119"/>
          <p:cNvSpPr/>
          <p:nvPr/>
        </p:nvSpPr>
        <p:spPr>
          <a:xfrm>
            <a:off x="5571027" y="4091339"/>
            <a:ext cx="330900" cy="5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7" name="Google Shape;5467;p119"/>
          <p:cNvSpPr/>
          <p:nvPr/>
        </p:nvSpPr>
        <p:spPr>
          <a:xfrm>
            <a:off x="1297876" y="1406525"/>
            <a:ext cx="1377000" cy="3351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8" name="Google Shape;5468;p119"/>
          <p:cNvSpPr/>
          <p:nvPr/>
        </p:nvSpPr>
        <p:spPr>
          <a:xfrm rot="-5400000">
            <a:off x="1466794" y="2417288"/>
            <a:ext cx="1043100" cy="488400"/>
          </a:xfrm>
          <a:prstGeom prst="rightArrow">
            <a:avLst>
              <a:gd name="adj1" fmla="val 60778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9" name="Google Shape;5469;p119"/>
          <p:cNvSpPr/>
          <p:nvPr/>
        </p:nvSpPr>
        <p:spPr>
          <a:xfrm>
            <a:off x="3844916" y="2063101"/>
            <a:ext cx="2796300" cy="5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0" name="Google Shape;5470;p119"/>
          <p:cNvSpPr/>
          <p:nvPr/>
        </p:nvSpPr>
        <p:spPr>
          <a:xfrm>
            <a:off x="1065114" y="2070995"/>
            <a:ext cx="2004300" cy="5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1" name="Google Shape;5471;p119"/>
          <p:cNvSpPr/>
          <p:nvPr/>
        </p:nvSpPr>
        <p:spPr>
          <a:xfrm>
            <a:off x="3141235" y="2048907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2" name="Google Shape;5472;p119"/>
          <p:cNvSpPr/>
          <p:nvPr/>
        </p:nvSpPr>
        <p:spPr>
          <a:xfrm>
            <a:off x="3141235" y="2685499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3" name="Google Shape;5473;p119"/>
          <p:cNvSpPr/>
          <p:nvPr/>
        </p:nvSpPr>
        <p:spPr>
          <a:xfrm>
            <a:off x="3141235" y="3322091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4" name="Google Shape;5474;p119"/>
          <p:cNvSpPr/>
          <p:nvPr/>
        </p:nvSpPr>
        <p:spPr>
          <a:xfrm>
            <a:off x="3141235" y="3958683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5" name="Google Shape;5475;p119"/>
          <p:cNvSpPr/>
          <p:nvPr/>
        </p:nvSpPr>
        <p:spPr>
          <a:xfrm>
            <a:off x="1451426" y="3204537"/>
            <a:ext cx="1073700" cy="1383900"/>
          </a:xfrm>
          <a:prstGeom prst="can">
            <a:avLst>
              <a:gd name="adj" fmla="val 25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Inverted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Index</a:t>
            </a:r>
            <a:endParaRPr sz="1800"/>
          </a:p>
        </p:txBody>
      </p:sp>
      <p:sp>
        <p:nvSpPr>
          <p:cNvPr id="5476" name="Google Shape;5476;p119"/>
          <p:cNvSpPr/>
          <p:nvPr/>
        </p:nvSpPr>
        <p:spPr>
          <a:xfrm>
            <a:off x="3141235" y="4595274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7" name="Google Shape;5477;p119"/>
          <p:cNvSpPr/>
          <p:nvPr/>
        </p:nvSpPr>
        <p:spPr>
          <a:xfrm>
            <a:off x="1516517" y="2029450"/>
            <a:ext cx="909300" cy="5685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BM25</a:t>
            </a:r>
            <a:endParaRPr sz="1800"/>
          </a:p>
        </p:txBody>
      </p:sp>
      <p:sp>
        <p:nvSpPr>
          <p:cNvPr id="5478" name="Google Shape;5478;p119"/>
          <p:cNvSpPr/>
          <p:nvPr/>
        </p:nvSpPr>
        <p:spPr>
          <a:xfrm>
            <a:off x="4501384" y="2042329"/>
            <a:ext cx="1497000" cy="568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monoBERT</a:t>
            </a:r>
            <a:endParaRPr sz="1800"/>
          </a:p>
        </p:txBody>
      </p:sp>
      <p:sp>
        <p:nvSpPr>
          <p:cNvPr id="5479" name="Google Shape;5479;p119"/>
          <p:cNvSpPr/>
          <p:nvPr/>
        </p:nvSpPr>
        <p:spPr>
          <a:xfrm>
            <a:off x="6710385" y="3448265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0" name="Google Shape;5480;p119"/>
          <p:cNvSpPr/>
          <p:nvPr/>
        </p:nvSpPr>
        <p:spPr>
          <a:xfrm>
            <a:off x="6710385" y="2748240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1" name="Google Shape;5481;p119"/>
          <p:cNvSpPr/>
          <p:nvPr/>
        </p:nvSpPr>
        <p:spPr>
          <a:xfrm>
            <a:off x="6710385" y="2048215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2" name="Google Shape;5482;p119"/>
          <p:cNvSpPr/>
          <p:nvPr/>
        </p:nvSpPr>
        <p:spPr>
          <a:xfrm>
            <a:off x="4485897" y="4434497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1800" i="1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3" name="Google Shape;5483;p119"/>
          <p:cNvSpPr/>
          <p:nvPr/>
        </p:nvSpPr>
        <p:spPr>
          <a:xfrm>
            <a:off x="4485897" y="3801359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4" name="Google Shape;5484;p119"/>
          <p:cNvSpPr/>
          <p:nvPr/>
        </p:nvSpPr>
        <p:spPr>
          <a:xfrm>
            <a:off x="5178392" y="3801359"/>
            <a:ext cx="438300" cy="1201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485" name="Google Shape;5485;p119"/>
          <p:cNvSpPr/>
          <p:nvPr/>
        </p:nvSpPr>
        <p:spPr>
          <a:xfrm>
            <a:off x="4501384" y="2681630"/>
            <a:ext cx="1472400" cy="10431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6" name="Google Shape;5486;p119"/>
          <p:cNvSpPr txBox="1"/>
          <p:nvPr/>
        </p:nvSpPr>
        <p:spPr>
          <a:xfrm>
            <a:off x="3189187" y="1510525"/>
            <a:ext cx="53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/>
          </a:p>
        </p:txBody>
      </p:sp>
      <p:sp>
        <p:nvSpPr>
          <p:cNvPr id="5487" name="Google Shape;5487;p119"/>
          <p:cNvSpPr txBox="1"/>
          <p:nvPr/>
        </p:nvSpPr>
        <p:spPr>
          <a:xfrm>
            <a:off x="6756411" y="1510525"/>
            <a:ext cx="53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/>
          </a:p>
        </p:txBody>
      </p:sp>
      <p:sp>
        <p:nvSpPr>
          <p:cNvPr id="5488" name="Google Shape;5488;p119"/>
          <p:cNvSpPr txBox="1"/>
          <p:nvPr/>
        </p:nvSpPr>
        <p:spPr>
          <a:xfrm>
            <a:off x="687275" y="2047315"/>
            <a:ext cx="4383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9" name="Google Shape;5489;p119"/>
          <p:cNvSpPr txBox="1"/>
          <p:nvPr/>
        </p:nvSpPr>
        <p:spPr>
          <a:xfrm>
            <a:off x="1364605" y="1510525"/>
            <a:ext cx="53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/>
          </a:p>
        </p:txBody>
      </p:sp>
      <p:sp>
        <p:nvSpPr>
          <p:cNvPr id="5490" name="Google Shape;5490;p119"/>
          <p:cNvSpPr txBox="1"/>
          <p:nvPr/>
        </p:nvSpPr>
        <p:spPr>
          <a:xfrm>
            <a:off x="4276709" y="1510525"/>
            <a:ext cx="53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/>
          </a:p>
        </p:txBody>
      </p:sp>
      <p:sp>
        <p:nvSpPr>
          <p:cNvPr id="5491" name="Google Shape;5491;p119"/>
          <p:cNvSpPr txBox="1"/>
          <p:nvPr/>
        </p:nvSpPr>
        <p:spPr>
          <a:xfrm>
            <a:off x="5082488" y="4115020"/>
            <a:ext cx="6303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mono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BERT</a:t>
            </a:r>
            <a:endParaRPr sz="1800"/>
          </a:p>
        </p:txBody>
      </p:sp>
      <p:grpSp>
        <p:nvGrpSpPr>
          <p:cNvPr id="5492" name="Google Shape;5492;p119"/>
          <p:cNvGrpSpPr/>
          <p:nvPr/>
        </p:nvGrpSpPr>
        <p:grpSpPr>
          <a:xfrm>
            <a:off x="7409765" y="1406525"/>
            <a:ext cx="4211421" cy="4791300"/>
            <a:chOff x="7409765" y="1406525"/>
            <a:chExt cx="4211421" cy="4791300"/>
          </a:xfrm>
        </p:grpSpPr>
        <p:sp>
          <p:nvSpPr>
            <p:cNvPr id="5493" name="Google Shape;5493;p119"/>
            <p:cNvSpPr/>
            <p:nvPr/>
          </p:nvSpPr>
          <p:spPr>
            <a:xfrm>
              <a:off x="7804903" y="1406525"/>
              <a:ext cx="2706600" cy="4791300"/>
            </a:xfrm>
            <a:prstGeom prst="roundRect">
              <a:avLst>
                <a:gd name="adj" fmla="val 9726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94" name="Google Shape;5494;p119"/>
            <p:cNvSpPr/>
            <p:nvPr/>
          </p:nvSpPr>
          <p:spPr>
            <a:xfrm>
              <a:off x="7913228" y="2699460"/>
              <a:ext cx="2518200" cy="1422000"/>
            </a:xfrm>
            <a:prstGeom prst="trapezoid">
              <a:avLst>
                <a:gd name="adj" fmla="val 3709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5" name="Google Shape;5495;p119"/>
            <p:cNvSpPr/>
            <p:nvPr/>
          </p:nvSpPr>
          <p:spPr>
            <a:xfrm>
              <a:off x="7409765" y="2070995"/>
              <a:ext cx="3512100" cy="52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6" name="Google Shape;5496;p119"/>
            <p:cNvSpPr/>
            <p:nvPr/>
          </p:nvSpPr>
          <p:spPr>
            <a:xfrm>
              <a:off x="8276848" y="2050223"/>
              <a:ext cx="1795500" cy="568500"/>
            </a:xfrm>
            <a:prstGeom prst="roundRect">
              <a:avLst>
                <a:gd name="adj" fmla="val 16667"/>
              </a:avLst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duoBERT</a:t>
              </a:r>
              <a:endParaRPr sz="1800"/>
            </a:p>
          </p:txBody>
        </p:sp>
        <p:sp>
          <p:nvSpPr>
            <p:cNvPr id="5497" name="Google Shape;5497;p119"/>
            <p:cNvSpPr/>
            <p:nvPr/>
          </p:nvSpPr>
          <p:spPr>
            <a:xfrm>
              <a:off x="10990886" y="3453631"/>
              <a:ext cx="630300" cy="568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8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98" name="Google Shape;5498;p119"/>
            <p:cNvSpPr/>
            <p:nvPr/>
          </p:nvSpPr>
          <p:spPr>
            <a:xfrm>
              <a:off x="10990886" y="2053581"/>
              <a:ext cx="630300" cy="568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8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99" name="Google Shape;5499;p119"/>
            <p:cNvSpPr/>
            <p:nvPr/>
          </p:nvSpPr>
          <p:spPr>
            <a:xfrm>
              <a:off x="8614502" y="4840127"/>
              <a:ext cx="610500" cy="568500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sz="1800" i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0" name="Google Shape;5500;p119"/>
            <p:cNvSpPr/>
            <p:nvPr/>
          </p:nvSpPr>
          <p:spPr>
            <a:xfrm>
              <a:off x="8614053" y="4202419"/>
              <a:ext cx="610500" cy="5685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1" name="Google Shape;5501;p119"/>
            <p:cNvSpPr/>
            <p:nvPr/>
          </p:nvSpPr>
          <p:spPr>
            <a:xfrm>
              <a:off x="8614502" y="5477870"/>
              <a:ext cx="610500" cy="5685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sz="1800" i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2" name="Google Shape;5502;p119"/>
            <p:cNvSpPr txBox="1"/>
            <p:nvPr/>
          </p:nvSpPr>
          <p:spPr>
            <a:xfrm>
              <a:off x="11025678" y="1510525"/>
              <a:ext cx="534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18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800"/>
            </a:p>
          </p:txBody>
        </p:sp>
        <p:sp>
          <p:nvSpPr>
            <p:cNvPr id="5503" name="Google Shape;5503;p119"/>
            <p:cNvSpPr/>
            <p:nvPr/>
          </p:nvSpPr>
          <p:spPr>
            <a:xfrm>
              <a:off x="10990886" y="2753606"/>
              <a:ext cx="630300" cy="568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18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4" name="Google Shape;5504;p119"/>
            <p:cNvSpPr txBox="1"/>
            <p:nvPr/>
          </p:nvSpPr>
          <p:spPr>
            <a:xfrm>
              <a:off x="7844382" y="1510525"/>
              <a:ext cx="534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r>
                <a:rPr lang="en-US" sz="18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800"/>
            </a:p>
          </p:txBody>
        </p:sp>
        <p:sp>
          <p:nvSpPr>
            <p:cNvPr id="5505" name="Google Shape;5505;p119"/>
            <p:cNvSpPr/>
            <p:nvPr/>
          </p:nvSpPr>
          <p:spPr>
            <a:xfrm>
              <a:off x="8185646" y="3410563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6" name="Google Shape;5506;p119"/>
            <p:cNvSpPr/>
            <p:nvPr/>
          </p:nvSpPr>
          <p:spPr>
            <a:xfrm>
              <a:off x="8185662" y="3712384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7" name="Google Shape;5507;p119"/>
            <p:cNvSpPr txBox="1"/>
            <p:nvPr/>
          </p:nvSpPr>
          <p:spPr>
            <a:xfrm>
              <a:off x="8163584" y="3452177"/>
              <a:ext cx="336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8" name="Google Shape;5508;p119"/>
            <p:cNvSpPr txBox="1"/>
            <p:nvPr/>
          </p:nvSpPr>
          <p:spPr>
            <a:xfrm>
              <a:off x="8155973" y="3753998"/>
              <a:ext cx="330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9" name="Google Shape;5509;p119"/>
            <p:cNvSpPr/>
            <p:nvPr/>
          </p:nvSpPr>
          <p:spPr>
            <a:xfrm>
              <a:off x="9714541" y="4762283"/>
              <a:ext cx="379200" cy="57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0" name="Google Shape;5510;p119"/>
            <p:cNvSpPr txBox="1"/>
            <p:nvPr/>
          </p:nvSpPr>
          <p:spPr>
            <a:xfrm>
              <a:off x="10060315" y="4762283"/>
              <a:ext cx="534300" cy="4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lang="en-US" sz="18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i,j</a:t>
              </a:r>
              <a:endParaRPr sz="1800" i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1" name="Google Shape;5511;p119"/>
            <p:cNvSpPr/>
            <p:nvPr/>
          </p:nvSpPr>
          <p:spPr>
            <a:xfrm>
              <a:off x="9287242" y="4202436"/>
              <a:ext cx="438300" cy="1844100"/>
            </a:xfrm>
            <a:prstGeom prst="roundRect">
              <a:avLst>
                <a:gd name="adj" fmla="val 16667"/>
              </a:avLst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512" name="Google Shape;5512;p119"/>
            <p:cNvSpPr txBox="1"/>
            <p:nvPr/>
          </p:nvSpPr>
          <p:spPr>
            <a:xfrm>
              <a:off x="9191338" y="4853681"/>
              <a:ext cx="630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duo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BERT</a:t>
              </a:r>
              <a:endParaRPr sz="1800"/>
            </a:p>
          </p:txBody>
        </p:sp>
        <p:sp>
          <p:nvSpPr>
            <p:cNvPr id="5513" name="Google Shape;5513;p119"/>
            <p:cNvSpPr/>
            <p:nvPr/>
          </p:nvSpPr>
          <p:spPr>
            <a:xfrm>
              <a:off x="8533507" y="3410563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4" name="Google Shape;5514;p119"/>
            <p:cNvSpPr/>
            <p:nvPr/>
          </p:nvSpPr>
          <p:spPr>
            <a:xfrm>
              <a:off x="8533523" y="3712384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5" name="Google Shape;5515;p119"/>
            <p:cNvSpPr txBox="1"/>
            <p:nvPr/>
          </p:nvSpPr>
          <p:spPr>
            <a:xfrm>
              <a:off x="8492958" y="3452887"/>
              <a:ext cx="336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6" name="Google Shape;5516;p119"/>
            <p:cNvSpPr txBox="1"/>
            <p:nvPr/>
          </p:nvSpPr>
          <p:spPr>
            <a:xfrm>
              <a:off x="8485346" y="3754708"/>
              <a:ext cx="330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7" name="Google Shape;5517;p119"/>
            <p:cNvSpPr/>
            <p:nvPr/>
          </p:nvSpPr>
          <p:spPr>
            <a:xfrm>
              <a:off x="8870455" y="3410563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8" name="Google Shape;5518;p119"/>
            <p:cNvSpPr/>
            <p:nvPr/>
          </p:nvSpPr>
          <p:spPr>
            <a:xfrm>
              <a:off x="8870471" y="3712384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9" name="Google Shape;5519;p119"/>
            <p:cNvSpPr txBox="1"/>
            <p:nvPr/>
          </p:nvSpPr>
          <p:spPr>
            <a:xfrm>
              <a:off x="8829905" y="3452887"/>
              <a:ext cx="330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0" name="Google Shape;5520;p119"/>
            <p:cNvSpPr txBox="1"/>
            <p:nvPr/>
          </p:nvSpPr>
          <p:spPr>
            <a:xfrm>
              <a:off x="8822294" y="3754708"/>
              <a:ext cx="336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1" name="Google Shape;5521;p119"/>
            <p:cNvSpPr/>
            <p:nvPr/>
          </p:nvSpPr>
          <p:spPr>
            <a:xfrm>
              <a:off x="9218315" y="3410563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2" name="Google Shape;5522;p119"/>
            <p:cNvSpPr/>
            <p:nvPr/>
          </p:nvSpPr>
          <p:spPr>
            <a:xfrm>
              <a:off x="9218331" y="3712384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3" name="Google Shape;5523;p119"/>
            <p:cNvSpPr txBox="1"/>
            <p:nvPr/>
          </p:nvSpPr>
          <p:spPr>
            <a:xfrm>
              <a:off x="9177765" y="3452887"/>
              <a:ext cx="330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4" name="Google Shape;5524;p119"/>
            <p:cNvSpPr txBox="1"/>
            <p:nvPr/>
          </p:nvSpPr>
          <p:spPr>
            <a:xfrm>
              <a:off x="9170154" y="3754708"/>
              <a:ext cx="336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5" name="Google Shape;5525;p119"/>
            <p:cNvSpPr/>
            <p:nvPr/>
          </p:nvSpPr>
          <p:spPr>
            <a:xfrm>
              <a:off x="9555263" y="3410563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6" name="Google Shape;5526;p119"/>
            <p:cNvSpPr/>
            <p:nvPr/>
          </p:nvSpPr>
          <p:spPr>
            <a:xfrm>
              <a:off x="9555279" y="3712384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7" name="Google Shape;5527;p119"/>
            <p:cNvSpPr txBox="1"/>
            <p:nvPr/>
          </p:nvSpPr>
          <p:spPr>
            <a:xfrm>
              <a:off x="9514713" y="3452887"/>
              <a:ext cx="336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8" name="Google Shape;5528;p119"/>
            <p:cNvSpPr txBox="1"/>
            <p:nvPr/>
          </p:nvSpPr>
          <p:spPr>
            <a:xfrm>
              <a:off x="9507102" y="3754708"/>
              <a:ext cx="336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9" name="Google Shape;5529;p119"/>
            <p:cNvSpPr/>
            <p:nvPr/>
          </p:nvSpPr>
          <p:spPr>
            <a:xfrm>
              <a:off x="9903123" y="3410563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30" name="Google Shape;5530;p119"/>
            <p:cNvSpPr/>
            <p:nvPr/>
          </p:nvSpPr>
          <p:spPr>
            <a:xfrm>
              <a:off x="9903139" y="3712384"/>
              <a:ext cx="263400" cy="272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31" name="Google Shape;5531;p119"/>
            <p:cNvSpPr txBox="1"/>
            <p:nvPr/>
          </p:nvSpPr>
          <p:spPr>
            <a:xfrm>
              <a:off x="9865426" y="3452887"/>
              <a:ext cx="336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32" name="Google Shape;5532;p119"/>
            <p:cNvSpPr txBox="1"/>
            <p:nvPr/>
          </p:nvSpPr>
          <p:spPr>
            <a:xfrm>
              <a:off x="9857819" y="3754708"/>
              <a:ext cx="3309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1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1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33" name="Google Shape;5533;p119"/>
            <p:cNvSpPr txBox="1"/>
            <p:nvPr/>
          </p:nvSpPr>
          <p:spPr>
            <a:xfrm>
              <a:off x="8580287" y="2967941"/>
              <a:ext cx="1286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34343"/>
                  </a:solidFill>
                </a:rPr>
                <a:t>Doc Pairwise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534" name="Google Shape;5534;p119"/>
            <p:cNvSpPr/>
            <p:nvPr/>
          </p:nvSpPr>
          <p:spPr>
            <a:xfrm rot="5400000">
              <a:off x="7635885" y="4665044"/>
              <a:ext cx="1564800" cy="267900"/>
            </a:xfrm>
            <a:prstGeom prst="bentUpArrow">
              <a:avLst>
                <a:gd name="adj1" fmla="val 42840"/>
                <a:gd name="adj2" fmla="val 50000"/>
                <a:gd name="adj3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535" name="Google Shape;5535;p119"/>
          <p:cNvSpPr txBox="1"/>
          <p:nvPr/>
        </p:nvSpPr>
        <p:spPr>
          <a:xfrm>
            <a:off x="5853636" y="4129145"/>
            <a:ext cx="534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18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1800" i="1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6" name="Google Shape;5536;p1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5537" name="Google Shape;5537;p119"/>
          <p:cNvSpPr txBox="1"/>
          <p:nvPr/>
        </p:nvSpPr>
        <p:spPr>
          <a:xfrm>
            <a:off x="23311" y="6428850"/>
            <a:ext cx="723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Nogueira, Yang, Cho, Lin. Multi-stage document ranking with bert. 2019.</a:t>
            </a:r>
            <a:endParaRPr sz="1600" i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6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3" name="Google Shape;5543;p120"/>
          <p:cNvSpPr/>
          <p:nvPr/>
        </p:nvSpPr>
        <p:spPr>
          <a:xfrm>
            <a:off x="1101140" y="1623534"/>
            <a:ext cx="10646100" cy="2751600"/>
          </a:xfrm>
          <a:prstGeom prst="rect">
            <a:avLst/>
          </a:prstGeom>
          <a:solidFill>
            <a:srgbClr val="E6913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duoBERT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4" name="Google Shape;5544;p120"/>
          <p:cNvSpPr/>
          <p:nvPr/>
        </p:nvSpPr>
        <p:spPr>
          <a:xfrm>
            <a:off x="8599837" y="4585964"/>
            <a:ext cx="705300" cy="424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700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i="1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sz="1600" i="1" baseline="30000"/>
          </a:p>
        </p:txBody>
      </p:sp>
      <p:sp>
        <p:nvSpPr>
          <p:cNvPr id="5545" name="Google Shape;5545;p120"/>
          <p:cNvSpPr/>
          <p:nvPr/>
        </p:nvSpPr>
        <p:spPr>
          <a:xfrm>
            <a:off x="8599837" y="5033704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600"/>
          </a:p>
        </p:txBody>
      </p:sp>
      <p:sp>
        <p:nvSpPr>
          <p:cNvPr id="5546" name="Google Shape;5546;p120"/>
          <p:cNvSpPr/>
          <p:nvPr/>
        </p:nvSpPr>
        <p:spPr>
          <a:xfrm>
            <a:off x="8599837" y="5474480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m+6</a:t>
            </a:r>
            <a:endParaRPr sz="1600"/>
          </a:p>
        </p:txBody>
      </p:sp>
      <p:sp>
        <p:nvSpPr>
          <p:cNvPr id="5547" name="Google Shape;5547;p120"/>
          <p:cNvSpPr/>
          <p:nvPr/>
        </p:nvSpPr>
        <p:spPr>
          <a:xfrm>
            <a:off x="1239568" y="1785135"/>
            <a:ext cx="705300" cy="42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 sz="1300"/>
          </a:p>
        </p:txBody>
      </p:sp>
      <p:sp>
        <p:nvSpPr>
          <p:cNvPr id="5548" name="Google Shape;5548;p120"/>
          <p:cNvSpPr/>
          <p:nvPr/>
        </p:nvSpPr>
        <p:spPr>
          <a:xfrm>
            <a:off x="1239568" y="4587468"/>
            <a:ext cx="705300" cy="424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 sz="1600"/>
          </a:p>
        </p:txBody>
      </p:sp>
      <p:sp>
        <p:nvSpPr>
          <p:cNvPr id="5549" name="Google Shape;5549;p120"/>
          <p:cNvSpPr/>
          <p:nvPr/>
        </p:nvSpPr>
        <p:spPr>
          <a:xfrm>
            <a:off x="2076966" y="1785135"/>
            <a:ext cx="705300" cy="42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700" scaled="0"/>
          </a:gra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/>
          </a:p>
        </p:txBody>
      </p:sp>
      <p:sp>
        <p:nvSpPr>
          <p:cNvPr id="5550" name="Google Shape;5550;p120"/>
          <p:cNvSpPr/>
          <p:nvPr/>
        </p:nvSpPr>
        <p:spPr>
          <a:xfrm>
            <a:off x="2076966" y="4587468"/>
            <a:ext cx="705300" cy="4242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rgbClr val="ED7D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1" name="Google Shape;5551;p120"/>
          <p:cNvSpPr/>
          <p:nvPr/>
        </p:nvSpPr>
        <p:spPr>
          <a:xfrm>
            <a:off x="2914364" y="1785135"/>
            <a:ext cx="705300" cy="42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700" scaled="0"/>
          </a:gra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300"/>
          </a:p>
        </p:txBody>
      </p:sp>
      <p:sp>
        <p:nvSpPr>
          <p:cNvPr id="5552" name="Google Shape;5552;p120"/>
          <p:cNvSpPr/>
          <p:nvPr/>
        </p:nvSpPr>
        <p:spPr>
          <a:xfrm>
            <a:off x="2914364" y="4587468"/>
            <a:ext cx="705300" cy="4242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rgbClr val="ED7D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3" name="Google Shape;5553;p120"/>
          <p:cNvSpPr/>
          <p:nvPr/>
        </p:nvSpPr>
        <p:spPr>
          <a:xfrm>
            <a:off x="3751762" y="1785135"/>
            <a:ext cx="705300" cy="42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700" scaled="0"/>
          </a:gra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300"/>
          </a:p>
        </p:txBody>
      </p:sp>
      <p:sp>
        <p:nvSpPr>
          <p:cNvPr id="5554" name="Google Shape;5554;p120"/>
          <p:cNvSpPr/>
          <p:nvPr/>
        </p:nvSpPr>
        <p:spPr>
          <a:xfrm>
            <a:off x="3751762" y="4587468"/>
            <a:ext cx="705300" cy="4242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rgbClr val="ED7D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5" name="Google Shape;5555;p120"/>
          <p:cNvSpPr/>
          <p:nvPr/>
        </p:nvSpPr>
        <p:spPr>
          <a:xfrm>
            <a:off x="4589160" y="1785135"/>
            <a:ext cx="705300" cy="42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700" scaled="0"/>
          </a:gra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[SEP1]</a:t>
            </a:r>
            <a:endParaRPr sz="1300"/>
          </a:p>
        </p:txBody>
      </p:sp>
      <p:sp>
        <p:nvSpPr>
          <p:cNvPr id="5556" name="Google Shape;5556;p120"/>
          <p:cNvSpPr/>
          <p:nvPr/>
        </p:nvSpPr>
        <p:spPr>
          <a:xfrm>
            <a:off x="1239568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 sz="1300"/>
          </a:p>
        </p:txBody>
      </p:sp>
      <p:sp>
        <p:nvSpPr>
          <p:cNvPr id="5557" name="Google Shape;5557;p120"/>
          <p:cNvSpPr/>
          <p:nvPr/>
        </p:nvSpPr>
        <p:spPr>
          <a:xfrm>
            <a:off x="4589160" y="4587468"/>
            <a:ext cx="705300" cy="424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[SEP]</a:t>
            </a:r>
            <a:endParaRPr sz="1600"/>
          </a:p>
        </p:txBody>
      </p:sp>
      <p:sp>
        <p:nvSpPr>
          <p:cNvPr id="5558" name="Google Shape;5558;p120"/>
          <p:cNvSpPr/>
          <p:nvPr/>
        </p:nvSpPr>
        <p:spPr>
          <a:xfrm>
            <a:off x="5426557" y="1785135"/>
            <a:ext cx="705300" cy="42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/>
          </a:p>
        </p:txBody>
      </p:sp>
      <p:sp>
        <p:nvSpPr>
          <p:cNvPr id="5559" name="Google Shape;5559;p120"/>
          <p:cNvSpPr/>
          <p:nvPr/>
        </p:nvSpPr>
        <p:spPr>
          <a:xfrm>
            <a:off x="2076966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/>
          </a:p>
        </p:txBody>
      </p:sp>
      <p:sp>
        <p:nvSpPr>
          <p:cNvPr id="5560" name="Google Shape;5560;p120"/>
          <p:cNvSpPr/>
          <p:nvPr/>
        </p:nvSpPr>
        <p:spPr>
          <a:xfrm>
            <a:off x="5426557" y="4587468"/>
            <a:ext cx="705300" cy="424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1" name="Google Shape;5561;p120"/>
          <p:cNvSpPr/>
          <p:nvPr/>
        </p:nvSpPr>
        <p:spPr>
          <a:xfrm>
            <a:off x="6925199" y="1785135"/>
            <a:ext cx="705300" cy="42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300"/>
          </a:p>
        </p:txBody>
      </p:sp>
      <p:sp>
        <p:nvSpPr>
          <p:cNvPr id="5562" name="Google Shape;5562;p120"/>
          <p:cNvSpPr/>
          <p:nvPr/>
        </p:nvSpPr>
        <p:spPr>
          <a:xfrm>
            <a:off x="2914364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300"/>
          </a:p>
        </p:txBody>
      </p:sp>
      <p:sp>
        <p:nvSpPr>
          <p:cNvPr id="5563" name="Google Shape;5563;p120"/>
          <p:cNvSpPr/>
          <p:nvPr/>
        </p:nvSpPr>
        <p:spPr>
          <a:xfrm>
            <a:off x="6925199" y="4587468"/>
            <a:ext cx="705300" cy="424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4" name="Google Shape;5564;p120"/>
          <p:cNvSpPr/>
          <p:nvPr/>
        </p:nvSpPr>
        <p:spPr>
          <a:xfrm>
            <a:off x="7768562" y="1785135"/>
            <a:ext cx="705300" cy="42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700" scaled="0"/>
          </a:gra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[SEP2]</a:t>
            </a:r>
            <a:endParaRPr sz="1300"/>
          </a:p>
        </p:txBody>
      </p:sp>
      <p:sp>
        <p:nvSpPr>
          <p:cNvPr id="5565" name="Google Shape;5565;p120"/>
          <p:cNvSpPr/>
          <p:nvPr/>
        </p:nvSpPr>
        <p:spPr>
          <a:xfrm>
            <a:off x="3751762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300"/>
          </a:p>
        </p:txBody>
      </p:sp>
      <p:sp>
        <p:nvSpPr>
          <p:cNvPr id="5566" name="Google Shape;5566;p120"/>
          <p:cNvSpPr/>
          <p:nvPr/>
        </p:nvSpPr>
        <p:spPr>
          <a:xfrm>
            <a:off x="8605959" y="1785135"/>
            <a:ext cx="705300" cy="4242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/>
          </a:p>
        </p:txBody>
      </p:sp>
      <p:sp>
        <p:nvSpPr>
          <p:cNvPr id="5567" name="Google Shape;5567;p120"/>
          <p:cNvSpPr/>
          <p:nvPr/>
        </p:nvSpPr>
        <p:spPr>
          <a:xfrm>
            <a:off x="1239568" y="4587468"/>
            <a:ext cx="705300" cy="424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[CLS]</a:t>
            </a:r>
            <a:endParaRPr sz="1600"/>
          </a:p>
        </p:txBody>
      </p:sp>
      <p:sp>
        <p:nvSpPr>
          <p:cNvPr id="5568" name="Google Shape;5568;p120"/>
          <p:cNvSpPr/>
          <p:nvPr/>
        </p:nvSpPr>
        <p:spPr>
          <a:xfrm>
            <a:off x="4589160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[SEP1]</a:t>
            </a:r>
            <a:endParaRPr sz="1300"/>
          </a:p>
        </p:txBody>
      </p:sp>
      <p:sp>
        <p:nvSpPr>
          <p:cNvPr id="5569" name="Google Shape;5569;p120"/>
          <p:cNvSpPr/>
          <p:nvPr/>
        </p:nvSpPr>
        <p:spPr>
          <a:xfrm>
            <a:off x="2076966" y="4587468"/>
            <a:ext cx="705300" cy="424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0" name="Google Shape;5570;p120"/>
          <p:cNvSpPr/>
          <p:nvPr/>
        </p:nvSpPr>
        <p:spPr>
          <a:xfrm>
            <a:off x="2914364" y="4587468"/>
            <a:ext cx="705300" cy="424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1" name="Google Shape;5571;p120"/>
          <p:cNvSpPr/>
          <p:nvPr/>
        </p:nvSpPr>
        <p:spPr>
          <a:xfrm>
            <a:off x="5426557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/>
          </a:p>
        </p:txBody>
      </p:sp>
      <p:sp>
        <p:nvSpPr>
          <p:cNvPr id="5572" name="Google Shape;5572;p120"/>
          <p:cNvSpPr/>
          <p:nvPr/>
        </p:nvSpPr>
        <p:spPr>
          <a:xfrm>
            <a:off x="3751762" y="4587468"/>
            <a:ext cx="705300" cy="424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3" name="Google Shape;5573;p120"/>
          <p:cNvSpPr/>
          <p:nvPr/>
        </p:nvSpPr>
        <p:spPr>
          <a:xfrm>
            <a:off x="4589160" y="4587468"/>
            <a:ext cx="705300" cy="424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700" scaled="0"/>
          </a:gra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[SEP]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4" name="Google Shape;5574;p120"/>
          <p:cNvSpPr/>
          <p:nvPr/>
        </p:nvSpPr>
        <p:spPr>
          <a:xfrm>
            <a:off x="6925199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1300"/>
          </a:p>
        </p:txBody>
      </p:sp>
      <p:sp>
        <p:nvSpPr>
          <p:cNvPr id="5575" name="Google Shape;5575;p120"/>
          <p:cNvSpPr/>
          <p:nvPr/>
        </p:nvSpPr>
        <p:spPr>
          <a:xfrm>
            <a:off x="5426557" y="4587468"/>
            <a:ext cx="705300" cy="424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6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i="1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1600" i="1" baseline="30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6" name="Google Shape;5576;p120"/>
          <p:cNvSpPr/>
          <p:nvPr/>
        </p:nvSpPr>
        <p:spPr>
          <a:xfrm>
            <a:off x="6925199" y="4587468"/>
            <a:ext cx="705300" cy="424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6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i="1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7" name="Google Shape;5577;p120"/>
          <p:cNvSpPr/>
          <p:nvPr/>
        </p:nvSpPr>
        <p:spPr>
          <a:xfrm>
            <a:off x="7768562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[SEP2]</a:t>
            </a:r>
            <a:endParaRPr sz="1300"/>
          </a:p>
        </p:txBody>
      </p:sp>
      <p:sp>
        <p:nvSpPr>
          <p:cNvPr id="5578" name="Google Shape;5578;p120"/>
          <p:cNvSpPr/>
          <p:nvPr/>
        </p:nvSpPr>
        <p:spPr>
          <a:xfrm>
            <a:off x="1239568" y="5035207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5579" name="Google Shape;5579;p120"/>
          <p:cNvSpPr/>
          <p:nvPr/>
        </p:nvSpPr>
        <p:spPr>
          <a:xfrm>
            <a:off x="8605959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/>
          </a:p>
        </p:txBody>
      </p:sp>
      <p:sp>
        <p:nvSpPr>
          <p:cNvPr id="5580" name="Google Shape;5580;p120"/>
          <p:cNvSpPr/>
          <p:nvPr/>
        </p:nvSpPr>
        <p:spPr>
          <a:xfrm>
            <a:off x="2076966" y="5035207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5581" name="Google Shape;5581;p120"/>
          <p:cNvSpPr/>
          <p:nvPr/>
        </p:nvSpPr>
        <p:spPr>
          <a:xfrm>
            <a:off x="2914364" y="5035207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5582" name="Google Shape;5582;p120"/>
          <p:cNvSpPr/>
          <p:nvPr/>
        </p:nvSpPr>
        <p:spPr>
          <a:xfrm>
            <a:off x="3751762" y="5035207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5583" name="Google Shape;5583;p120"/>
          <p:cNvSpPr/>
          <p:nvPr/>
        </p:nvSpPr>
        <p:spPr>
          <a:xfrm>
            <a:off x="4589160" y="5035207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00"/>
          </a:p>
        </p:txBody>
      </p:sp>
      <p:sp>
        <p:nvSpPr>
          <p:cNvPr id="5584" name="Google Shape;5584;p120"/>
          <p:cNvSpPr/>
          <p:nvPr/>
        </p:nvSpPr>
        <p:spPr>
          <a:xfrm>
            <a:off x="5426557" y="5035207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600"/>
          </a:p>
        </p:txBody>
      </p:sp>
      <p:sp>
        <p:nvSpPr>
          <p:cNvPr id="5585" name="Google Shape;5585;p120"/>
          <p:cNvSpPr/>
          <p:nvPr/>
        </p:nvSpPr>
        <p:spPr>
          <a:xfrm>
            <a:off x="6925199" y="5035207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600"/>
          </a:p>
        </p:txBody>
      </p:sp>
      <p:sp>
        <p:nvSpPr>
          <p:cNvPr id="5586" name="Google Shape;5586;p120"/>
          <p:cNvSpPr/>
          <p:nvPr/>
        </p:nvSpPr>
        <p:spPr>
          <a:xfrm>
            <a:off x="1239568" y="5475984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600"/>
          </a:p>
        </p:txBody>
      </p:sp>
      <p:sp>
        <p:nvSpPr>
          <p:cNvPr id="5587" name="Google Shape;5587;p120"/>
          <p:cNvSpPr/>
          <p:nvPr/>
        </p:nvSpPr>
        <p:spPr>
          <a:xfrm>
            <a:off x="2076966" y="5475984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/>
          </a:p>
        </p:txBody>
      </p:sp>
      <p:sp>
        <p:nvSpPr>
          <p:cNvPr id="5588" name="Google Shape;5588;p120"/>
          <p:cNvSpPr/>
          <p:nvPr/>
        </p:nvSpPr>
        <p:spPr>
          <a:xfrm>
            <a:off x="2914364" y="5475984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/>
          </a:p>
        </p:txBody>
      </p:sp>
      <p:sp>
        <p:nvSpPr>
          <p:cNvPr id="5589" name="Google Shape;5589;p120"/>
          <p:cNvSpPr/>
          <p:nvPr/>
        </p:nvSpPr>
        <p:spPr>
          <a:xfrm>
            <a:off x="3751762" y="5475984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/>
          </a:p>
        </p:txBody>
      </p:sp>
      <p:sp>
        <p:nvSpPr>
          <p:cNvPr id="5590" name="Google Shape;5590;p120"/>
          <p:cNvSpPr/>
          <p:nvPr/>
        </p:nvSpPr>
        <p:spPr>
          <a:xfrm>
            <a:off x="4589160" y="5475984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600"/>
          </a:p>
        </p:txBody>
      </p:sp>
      <p:sp>
        <p:nvSpPr>
          <p:cNvPr id="5591" name="Google Shape;5591;p120"/>
          <p:cNvSpPr/>
          <p:nvPr/>
        </p:nvSpPr>
        <p:spPr>
          <a:xfrm>
            <a:off x="5426557" y="5475984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600"/>
          </a:p>
        </p:txBody>
      </p:sp>
      <p:sp>
        <p:nvSpPr>
          <p:cNvPr id="5592" name="Google Shape;5592;p120"/>
          <p:cNvSpPr/>
          <p:nvPr/>
        </p:nvSpPr>
        <p:spPr>
          <a:xfrm>
            <a:off x="6925199" y="5475984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m+4</a:t>
            </a:r>
            <a:endParaRPr sz="1600"/>
          </a:p>
        </p:txBody>
      </p:sp>
      <p:sp>
        <p:nvSpPr>
          <p:cNvPr id="5593" name="Google Shape;5593;p120"/>
          <p:cNvSpPr/>
          <p:nvPr/>
        </p:nvSpPr>
        <p:spPr>
          <a:xfrm>
            <a:off x="1247774" y="4797391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594" name="Google Shape;5594;p120"/>
          <p:cNvSpPr/>
          <p:nvPr/>
        </p:nvSpPr>
        <p:spPr>
          <a:xfrm>
            <a:off x="2085172" y="4797391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595" name="Google Shape;5595;p120"/>
          <p:cNvSpPr/>
          <p:nvPr/>
        </p:nvSpPr>
        <p:spPr>
          <a:xfrm>
            <a:off x="2922569" y="4797391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596" name="Google Shape;5596;p120"/>
          <p:cNvSpPr/>
          <p:nvPr/>
        </p:nvSpPr>
        <p:spPr>
          <a:xfrm>
            <a:off x="3759967" y="4797391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597" name="Google Shape;5597;p120"/>
          <p:cNvSpPr/>
          <p:nvPr/>
        </p:nvSpPr>
        <p:spPr>
          <a:xfrm>
            <a:off x="4597365" y="4797391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598" name="Google Shape;5598;p120"/>
          <p:cNvSpPr/>
          <p:nvPr/>
        </p:nvSpPr>
        <p:spPr>
          <a:xfrm>
            <a:off x="5434763" y="4797391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599" name="Google Shape;5599;p120"/>
          <p:cNvSpPr/>
          <p:nvPr/>
        </p:nvSpPr>
        <p:spPr>
          <a:xfrm>
            <a:off x="6933404" y="4797391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0" name="Google Shape;5600;p120"/>
          <p:cNvSpPr/>
          <p:nvPr/>
        </p:nvSpPr>
        <p:spPr>
          <a:xfrm>
            <a:off x="8608200" y="4797391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1" name="Google Shape;5601;p120"/>
          <p:cNvSpPr/>
          <p:nvPr/>
        </p:nvSpPr>
        <p:spPr>
          <a:xfrm>
            <a:off x="1247774" y="5247404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2" name="Google Shape;5602;p120"/>
          <p:cNvSpPr/>
          <p:nvPr/>
        </p:nvSpPr>
        <p:spPr>
          <a:xfrm>
            <a:off x="2085172" y="5247404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3" name="Google Shape;5603;p120"/>
          <p:cNvSpPr/>
          <p:nvPr/>
        </p:nvSpPr>
        <p:spPr>
          <a:xfrm>
            <a:off x="2922569" y="5247404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4" name="Google Shape;5604;p120"/>
          <p:cNvSpPr/>
          <p:nvPr/>
        </p:nvSpPr>
        <p:spPr>
          <a:xfrm>
            <a:off x="3759967" y="5247404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5" name="Google Shape;5605;p120"/>
          <p:cNvSpPr/>
          <p:nvPr/>
        </p:nvSpPr>
        <p:spPr>
          <a:xfrm>
            <a:off x="4597365" y="5247404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6" name="Google Shape;5606;p120"/>
          <p:cNvSpPr/>
          <p:nvPr/>
        </p:nvSpPr>
        <p:spPr>
          <a:xfrm>
            <a:off x="5434763" y="5247404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7" name="Google Shape;5607;p120"/>
          <p:cNvSpPr/>
          <p:nvPr/>
        </p:nvSpPr>
        <p:spPr>
          <a:xfrm>
            <a:off x="6933404" y="5247404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8" name="Google Shape;5608;p120"/>
          <p:cNvSpPr/>
          <p:nvPr/>
        </p:nvSpPr>
        <p:spPr>
          <a:xfrm>
            <a:off x="8608200" y="5247404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09" name="Google Shape;5609;p120"/>
          <p:cNvSpPr txBox="1"/>
          <p:nvPr/>
        </p:nvSpPr>
        <p:spPr>
          <a:xfrm>
            <a:off x="265775" y="4587818"/>
            <a:ext cx="915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 sz="1300"/>
          </a:p>
        </p:txBody>
      </p:sp>
      <p:sp>
        <p:nvSpPr>
          <p:cNvPr id="5610" name="Google Shape;5610;p120"/>
          <p:cNvSpPr txBox="1"/>
          <p:nvPr/>
        </p:nvSpPr>
        <p:spPr>
          <a:xfrm>
            <a:off x="265775" y="5044190"/>
            <a:ext cx="915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 sz="1300"/>
          </a:p>
        </p:txBody>
      </p:sp>
      <p:sp>
        <p:nvSpPr>
          <p:cNvPr id="5611" name="Google Shape;5611;p120"/>
          <p:cNvSpPr txBox="1"/>
          <p:nvPr/>
        </p:nvSpPr>
        <p:spPr>
          <a:xfrm>
            <a:off x="265775" y="5500562"/>
            <a:ext cx="915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 sz="1300"/>
          </a:p>
        </p:txBody>
      </p:sp>
      <p:sp>
        <p:nvSpPr>
          <p:cNvPr id="5612" name="Google Shape;5612;p120"/>
          <p:cNvSpPr/>
          <p:nvPr/>
        </p:nvSpPr>
        <p:spPr>
          <a:xfrm>
            <a:off x="7762439" y="4585964"/>
            <a:ext cx="705300" cy="424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700" scaled="0"/>
          </a:gra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[SEP]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3" name="Google Shape;5613;p120"/>
          <p:cNvSpPr/>
          <p:nvPr/>
        </p:nvSpPr>
        <p:spPr>
          <a:xfrm>
            <a:off x="7762439" y="5033704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600"/>
          </a:p>
        </p:txBody>
      </p:sp>
      <p:sp>
        <p:nvSpPr>
          <p:cNvPr id="5614" name="Google Shape;5614;p120"/>
          <p:cNvSpPr/>
          <p:nvPr/>
        </p:nvSpPr>
        <p:spPr>
          <a:xfrm>
            <a:off x="7762439" y="5474480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m+5</a:t>
            </a:r>
            <a:endParaRPr sz="1600"/>
          </a:p>
        </p:txBody>
      </p:sp>
      <p:sp>
        <p:nvSpPr>
          <p:cNvPr id="5615" name="Google Shape;5615;p120"/>
          <p:cNvSpPr/>
          <p:nvPr/>
        </p:nvSpPr>
        <p:spPr>
          <a:xfrm>
            <a:off x="7768562" y="4798036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16" name="Google Shape;5616;p120"/>
          <p:cNvSpPr/>
          <p:nvPr/>
        </p:nvSpPr>
        <p:spPr>
          <a:xfrm>
            <a:off x="7768562" y="5248049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17" name="Google Shape;5617;p120"/>
          <p:cNvSpPr/>
          <p:nvPr/>
        </p:nvSpPr>
        <p:spPr>
          <a:xfrm>
            <a:off x="1436892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8" name="Google Shape;5618;p120"/>
          <p:cNvSpPr/>
          <p:nvPr/>
        </p:nvSpPr>
        <p:spPr>
          <a:xfrm>
            <a:off x="2274290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9" name="Google Shape;5619;p120"/>
          <p:cNvSpPr/>
          <p:nvPr/>
        </p:nvSpPr>
        <p:spPr>
          <a:xfrm>
            <a:off x="3111688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0" name="Google Shape;5620;p120"/>
          <p:cNvSpPr/>
          <p:nvPr/>
        </p:nvSpPr>
        <p:spPr>
          <a:xfrm>
            <a:off x="3949086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1" name="Google Shape;5621;p120"/>
          <p:cNvSpPr/>
          <p:nvPr/>
        </p:nvSpPr>
        <p:spPr>
          <a:xfrm>
            <a:off x="4786484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2" name="Google Shape;5622;p120"/>
          <p:cNvSpPr/>
          <p:nvPr/>
        </p:nvSpPr>
        <p:spPr>
          <a:xfrm>
            <a:off x="5623882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3" name="Google Shape;5623;p120"/>
          <p:cNvSpPr/>
          <p:nvPr/>
        </p:nvSpPr>
        <p:spPr>
          <a:xfrm>
            <a:off x="7122522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4" name="Google Shape;5624;p120"/>
          <p:cNvSpPr/>
          <p:nvPr/>
        </p:nvSpPr>
        <p:spPr>
          <a:xfrm>
            <a:off x="7965886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5" name="Google Shape;5625;p120"/>
          <p:cNvSpPr/>
          <p:nvPr/>
        </p:nvSpPr>
        <p:spPr>
          <a:xfrm>
            <a:off x="8803284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6" name="Google Shape;5626;p120"/>
          <p:cNvSpPr txBox="1"/>
          <p:nvPr/>
        </p:nvSpPr>
        <p:spPr>
          <a:xfrm>
            <a:off x="6299431" y="4409327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7" name="Google Shape;5627;p120"/>
          <p:cNvSpPr txBox="1"/>
          <p:nvPr/>
        </p:nvSpPr>
        <p:spPr>
          <a:xfrm>
            <a:off x="6299430" y="4841309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8" name="Google Shape;5628;p120"/>
          <p:cNvSpPr txBox="1"/>
          <p:nvPr/>
        </p:nvSpPr>
        <p:spPr>
          <a:xfrm>
            <a:off x="6299430" y="5279880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9" name="Google Shape;5629;p120"/>
          <p:cNvSpPr txBox="1"/>
          <p:nvPr/>
        </p:nvSpPr>
        <p:spPr>
          <a:xfrm>
            <a:off x="6299431" y="3602875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0" name="Google Shape;5630;p120"/>
          <p:cNvSpPr txBox="1"/>
          <p:nvPr/>
        </p:nvSpPr>
        <p:spPr>
          <a:xfrm>
            <a:off x="6299431" y="1623533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1" name="Google Shape;5631;p120"/>
          <p:cNvSpPr txBox="1"/>
          <p:nvPr/>
        </p:nvSpPr>
        <p:spPr>
          <a:xfrm>
            <a:off x="9458703" y="4409327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2" name="Google Shape;5632;p120"/>
          <p:cNvSpPr txBox="1"/>
          <p:nvPr/>
        </p:nvSpPr>
        <p:spPr>
          <a:xfrm>
            <a:off x="9458702" y="4841309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3" name="Google Shape;5633;p120"/>
          <p:cNvSpPr txBox="1"/>
          <p:nvPr/>
        </p:nvSpPr>
        <p:spPr>
          <a:xfrm>
            <a:off x="9458702" y="5279880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4" name="Google Shape;5634;p120"/>
          <p:cNvSpPr txBox="1"/>
          <p:nvPr/>
        </p:nvSpPr>
        <p:spPr>
          <a:xfrm>
            <a:off x="9458703" y="3602875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5" name="Google Shape;5635;p120"/>
          <p:cNvSpPr txBox="1"/>
          <p:nvPr/>
        </p:nvSpPr>
        <p:spPr>
          <a:xfrm>
            <a:off x="9458703" y="1623533"/>
            <a:ext cx="576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6" name="Google Shape;5636;p120"/>
          <p:cNvSpPr/>
          <p:nvPr/>
        </p:nvSpPr>
        <p:spPr>
          <a:xfrm>
            <a:off x="10069265" y="4585964"/>
            <a:ext cx="705300" cy="424200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700" scaled="0"/>
          </a:gradFill>
          <a:ln w="9525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i="1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sz="1600" i="1" baseline="30000"/>
          </a:p>
        </p:txBody>
      </p:sp>
      <p:sp>
        <p:nvSpPr>
          <p:cNvPr id="5637" name="Google Shape;5637;p120"/>
          <p:cNvSpPr/>
          <p:nvPr/>
        </p:nvSpPr>
        <p:spPr>
          <a:xfrm>
            <a:off x="10069265" y="5033704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600"/>
          </a:p>
        </p:txBody>
      </p:sp>
      <p:sp>
        <p:nvSpPr>
          <p:cNvPr id="5638" name="Google Shape;5638;p120"/>
          <p:cNvSpPr/>
          <p:nvPr/>
        </p:nvSpPr>
        <p:spPr>
          <a:xfrm>
            <a:off x="10069265" y="5474480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m+n+5</a:t>
            </a:r>
            <a:endParaRPr sz="1600"/>
          </a:p>
        </p:txBody>
      </p:sp>
      <p:sp>
        <p:nvSpPr>
          <p:cNvPr id="5639" name="Google Shape;5639;p120"/>
          <p:cNvSpPr/>
          <p:nvPr/>
        </p:nvSpPr>
        <p:spPr>
          <a:xfrm>
            <a:off x="10075388" y="1785135"/>
            <a:ext cx="705300" cy="4242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300"/>
          </a:p>
        </p:txBody>
      </p:sp>
      <p:sp>
        <p:nvSpPr>
          <p:cNvPr id="5640" name="Google Shape;5640;p120"/>
          <p:cNvSpPr/>
          <p:nvPr/>
        </p:nvSpPr>
        <p:spPr>
          <a:xfrm>
            <a:off x="10075388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300"/>
          </a:p>
        </p:txBody>
      </p:sp>
      <p:sp>
        <p:nvSpPr>
          <p:cNvPr id="5641" name="Google Shape;5641;p120"/>
          <p:cNvSpPr/>
          <p:nvPr/>
        </p:nvSpPr>
        <p:spPr>
          <a:xfrm>
            <a:off x="10077628" y="4797391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42" name="Google Shape;5642;p120"/>
          <p:cNvSpPr/>
          <p:nvPr/>
        </p:nvSpPr>
        <p:spPr>
          <a:xfrm>
            <a:off x="10077628" y="5247404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43" name="Google Shape;5643;p120"/>
          <p:cNvSpPr/>
          <p:nvPr/>
        </p:nvSpPr>
        <p:spPr>
          <a:xfrm>
            <a:off x="10272712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4" name="Google Shape;5644;p120"/>
          <p:cNvSpPr/>
          <p:nvPr/>
        </p:nvSpPr>
        <p:spPr>
          <a:xfrm>
            <a:off x="10927833" y="1785135"/>
            <a:ext cx="705300" cy="42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700" scaled="0"/>
          </a:gra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[SEP3]</a:t>
            </a:r>
            <a:endParaRPr sz="1300"/>
          </a:p>
        </p:txBody>
      </p:sp>
      <p:sp>
        <p:nvSpPr>
          <p:cNvPr id="5645" name="Google Shape;5645;p120"/>
          <p:cNvSpPr/>
          <p:nvPr/>
        </p:nvSpPr>
        <p:spPr>
          <a:xfrm>
            <a:off x="10927833" y="3776576"/>
            <a:ext cx="705300" cy="42420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700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[SEP3]</a:t>
            </a:r>
            <a:endParaRPr sz="1300"/>
          </a:p>
        </p:txBody>
      </p:sp>
      <p:sp>
        <p:nvSpPr>
          <p:cNvPr id="5646" name="Google Shape;5646;p120"/>
          <p:cNvSpPr/>
          <p:nvPr/>
        </p:nvSpPr>
        <p:spPr>
          <a:xfrm>
            <a:off x="10921711" y="4585964"/>
            <a:ext cx="705300" cy="4242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700" scaled="0"/>
          </a:gra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[SEP]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7" name="Google Shape;5647;p120"/>
          <p:cNvSpPr/>
          <p:nvPr/>
        </p:nvSpPr>
        <p:spPr>
          <a:xfrm>
            <a:off x="10921711" y="5033704"/>
            <a:ext cx="705300" cy="424200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600"/>
          </a:p>
        </p:txBody>
      </p:sp>
      <p:sp>
        <p:nvSpPr>
          <p:cNvPr id="5648" name="Google Shape;5648;p120"/>
          <p:cNvSpPr/>
          <p:nvPr/>
        </p:nvSpPr>
        <p:spPr>
          <a:xfrm>
            <a:off x="10921711" y="5474480"/>
            <a:ext cx="705300" cy="424200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i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m+n+6</a:t>
            </a:r>
            <a:endParaRPr sz="1600"/>
          </a:p>
        </p:txBody>
      </p:sp>
      <p:sp>
        <p:nvSpPr>
          <p:cNvPr id="5649" name="Google Shape;5649;p120"/>
          <p:cNvSpPr/>
          <p:nvPr/>
        </p:nvSpPr>
        <p:spPr>
          <a:xfrm>
            <a:off x="10927833" y="4798036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50" name="Google Shape;5650;p120"/>
          <p:cNvSpPr/>
          <p:nvPr/>
        </p:nvSpPr>
        <p:spPr>
          <a:xfrm>
            <a:off x="10927833" y="5248049"/>
            <a:ext cx="70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600"/>
          </a:p>
        </p:txBody>
      </p:sp>
      <p:sp>
        <p:nvSpPr>
          <p:cNvPr id="5651" name="Google Shape;5651;p120"/>
          <p:cNvSpPr/>
          <p:nvPr/>
        </p:nvSpPr>
        <p:spPr>
          <a:xfrm>
            <a:off x="11125157" y="4242088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2" name="Google Shape;5652;p120"/>
          <p:cNvSpPr/>
          <p:nvPr/>
        </p:nvSpPr>
        <p:spPr>
          <a:xfrm>
            <a:off x="1436892" y="1414457"/>
            <a:ext cx="310500" cy="292800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3" name="Google Shape;5653;p120"/>
          <p:cNvSpPr/>
          <p:nvPr/>
        </p:nvSpPr>
        <p:spPr>
          <a:xfrm>
            <a:off x="1286963" y="447325"/>
            <a:ext cx="576900" cy="4908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/>
              <a:t>p</a:t>
            </a:r>
            <a:r>
              <a:rPr lang="en-US" sz="1700" i="1" baseline="-25000"/>
              <a:t>i,j</a:t>
            </a:r>
            <a:endParaRPr sz="1700" i="1" baseline="-25000"/>
          </a:p>
        </p:txBody>
      </p:sp>
      <p:sp>
        <p:nvSpPr>
          <p:cNvPr id="5654" name="Google Shape;5654;p120"/>
          <p:cNvSpPr/>
          <p:nvPr/>
        </p:nvSpPr>
        <p:spPr>
          <a:xfrm>
            <a:off x="1142769" y="1029968"/>
            <a:ext cx="915000" cy="292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 </a:t>
            </a:r>
            <a:r>
              <a:rPr lang="en-US">
                <a:solidFill>
                  <a:schemeClr val="dk1"/>
                </a:solidFill>
              </a:rPr>
              <a:t>྾</a:t>
            </a:r>
            <a:r>
              <a:rPr lang="en-US" sz="1300"/>
              <a:t> 2</a:t>
            </a:r>
            <a:endParaRPr sz="1300"/>
          </a:p>
        </p:txBody>
      </p:sp>
      <p:sp>
        <p:nvSpPr>
          <p:cNvPr id="5655" name="Google Shape;5655;p120"/>
          <p:cNvSpPr/>
          <p:nvPr/>
        </p:nvSpPr>
        <p:spPr>
          <a:xfrm rot="-5400000">
            <a:off x="3152439" y="4884794"/>
            <a:ext cx="206400" cy="2353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656" name="Google Shape;5656;p120"/>
          <p:cNvSpPr txBox="1"/>
          <p:nvPr/>
        </p:nvSpPr>
        <p:spPr>
          <a:xfrm>
            <a:off x="2607724" y="6097973"/>
            <a:ext cx="130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query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7" name="Google Shape;5657;p120"/>
          <p:cNvSpPr/>
          <p:nvPr/>
        </p:nvSpPr>
        <p:spPr>
          <a:xfrm rot="-5400000">
            <a:off x="6428825" y="4967894"/>
            <a:ext cx="206400" cy="21873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658" name="Google Shape;5658;p120"/>
          <p:cNvSpPr txBox="1"/>
          <p:nvPr/>
        </p:nvSpPr>
        <p:spPr>
          <a:xfrm>
            <a:off x="5913938" y="6097973"/>
            <a:ext cx="130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text </a:t>
            </a:r>
            <a:r>
              <a:rPr lang="en-US" sz="17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70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17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9" name="Google Shape;5659;p120"/>
          <p:cNvSpPr/>
          <p:nvPr/>
        </p:nvSpPr>
        <p:spPr>
          <a:xfrm rot="-5400000">
            <a:off x="9591135" y="4984394"/>
            <a:ext cx="206400" cy="21543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660" name="Google Shape;5660;p120"/>
          <p:cNvSpPr txBox="1"/>
          <p:nvPr/>
        </p:nvSpPr>
        <p:spPr>
          <a:xfrm>
            <a:off x="9059797" y="6097973"/>
            <a:ext cx="130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text </a:t>
            </a:r>
            <a:r>
              <a:rPr lang="en-US" sz="17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700" i="1" baseline="-250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sz="17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1" name="Google Shape;5661;p120"/>
          <p:cNvSpPr txBox="1"/>
          <p:nvPr/>
        </p:nvSpPr>
        <p:spPr>
          <a:xfrm>
            <a:off x="3478500" y="226050"/>
            <a:ext cx="6285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duoBERT's Input Format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4" name="Google Shape;5664;p1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2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9" name="Google Shape;5669;p121"/>
          <p:cNvSpPr/>
          <p:nvPr/>
        </p:nvSpPr>
        <p:spPr>
          <a:xfrm rot="10800000" flipH="1">
            <a:off x="1479867" y="3714751"/>
            <a:ext cx="1387200" cy="672800"/>
          </a:xfrm>
          <a:prstGeom prst="downArrow">
            <a:avLst>
              <a:gd name="adj1" fmla="val 50000"/>
              <a:gd name="adj2" fmla="val 46222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0" name="Google Shape;5670;p121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500"/>
              <a:t>Training duoBERT</a:t>
            </a:r>
            <a:endParaRPr sz="3500"/>
          </a:p>
        </p:txBody>
      </p:sp>
      <p:sp>
        <p:nvSpPr>
          <p:cNvPr id="5671" name="Google Shape;5671;p121"/>
          <p:cNvSpPr/>
          <p:nvPr/>
        </p:nvSpPr>
        <p:spPr>
          <a:xfrm>
            <a:off x="2758200" y="5532567"/>
            <a:ext cx="1591600" cy="672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27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sz="27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72" name="Google Shape;5672;p121"/>
          <p:cNvSpPr/>
          <p:nvPr/>
        </p:nvSpPr>
        <p:spPr>
          <a:xfrm>
            <a:off x="4456267" y="5532567"/>
            <a:ext cx="990800" cy="672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3" name="Google Shape;5673;p121"/>
          <p:cNvSpPr/>
          <p:nvPr/>
        </p:nvSpPr>
        <p:spPr>
          <a:xfrm>
            <a:off x="5520667" y="5532573"/>
            <a:ext cx="2332000" cy="6728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text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2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3200" i="1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74" name="Google Shape;5674;p121"/>
          <p:cNvSpPr/>
          <p:nvPr/>
        </p:nvSpPr>
        <p:spPr>
          <a:xfrm>
            <a:off x="1515467" y="5532567"/>
            <a:ext cx="1155600" cy="672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5" name="Google Shape;5675;p121"/>
          <p:cNvSpPr/>
          <p:nvPr/>
        </p:nvSpPr>
        <p:spPr>
          <a:xfrm>
            <a:off x="1491567" y="4449067"/>
            <a:ext cx="9815600" cy="1005200"/>
          </a:xfrm>
          <a:prstGeom prst="roundRect">
            <a:avLst>
              <a:gd name="adj" fmla="val 0"/>
            </a:avLst>
          </a:prstGeom>
          <a:solidFill>
            <a:srgbClr val="E6913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duoBERT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6" name="Google Shape;5676;p121"/>
          <p:cNvSpPr txBox="1"/>
          <p:nvPr/>
        </p:nvSpPr>
        <p:spPr>
          <a:xfrm>
            <a:off x="362100" y="2009367"/>
            <a:ext cx="359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Is doc </a:t>
            </a:r>
            <a:r>
              <a:rPr lang="en-US" sz="2100" i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100" i="1" baseline="-25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more relevant than doc </a:t>
            </a:r>
            <a:r>
              <a:rPr lang="en-US" sz="2100" i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100" i="1" baseline="-25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2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to the query </a:t>
            </a:r>
            <a:r>
              <a:rPr lang="en-US" sz="2100" i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7" name="Google Shape;5677;p121"/>
          <p:cNvSpPr txBox="1"/>
          <p:nvPr/>
        </p:nvSpPr>
        <p:spPr>
          <a:xfrm>
            <a:off x="4635342" y="1360576"/>
            <a:ext cx="29211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Loss:</a:t>
            </a:r>
            <a:endParaRPr sz="2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8" name="Google Shape;5678;p121"/>
          <p:cNvSpPr/>
          <p:nvPr/>
        </p:nvSpPr>
        <p:spPr>
          <a:xfrm>
            <a:off x="7910667" y="5532567"/>
            <a:ext cx="990800" cy="672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9" name="Google Shape;5679;p121"/>
          <p:cNvSpPr/>
          <p:nvPr/>
        </p:nvSpPr>
        <p:spPr>
          <a:xfrm>
            <a:off x="8975067" y="5532573"/>
            <a:ext cx="2332000" cy="6728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text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2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sz="3200" i="1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80" name="Google Shape;5680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928" y="2033476"/>
            <a:ext cx="6883196" cy="7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1" name="Google Shape;5681;p121"/>
          <p:cNvSpPr txBox="1"/>
          <p:nvPr/>
        </p:nvSpPr>
        <p:spPr>
          <a:xfrm>
            <a:off x="1275633" y="3042267"/>
            <a:ext cx="2823600" cy="7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i,j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2" name="Google Shape;5682;p1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931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5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7" name="Google Shape;5687;p122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/>
              <a:t>Inference with duoBERT</a:t>
            </a:r>
            <a:endParaRPr sz="4400"/>
          </a:p>
        </p:txBody>
      </p:sp>
      <p:grpSp>
        <p:nvGrpSpPr>
          <p:cNvPr id="5688" name="Google Shape;5688;p122"/>
          <p:cNvGrpSpPr/>
          <p:nvPr/>
        </p:nvGrpSpPr>
        <p:grpSpPr>
          <a:xfrm>
            <a:off x="4481285" y="4045019"/>
            <a:ext cx="4762973" cy="2029942"/>
            <a:chOff x="3566885" y="4045019"/>
            <a:chExt cx="4762973" cy="2029942"/>
          </a:xfrm>
        </p:grpSpPr>
        <p:sp>
          <p:nvSpPr>
            <p:cNvPr id="5689" name="Google Shape;5689;p122"/>
            <p:cNvSpPr txBox="1"/>
            <p:nvPr/>
          </p:nvSpPr>
          <p:spPr>
            <a:xfrm>
              <a:off x="5506258" y="4752604"/>
              <a:ext cx="2823600" cy="7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lang="en-US" sz="2400" i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1,2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400" i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&gt;</a:t>
              </a: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400" i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90" name="Google Shape;5690;p122"/>
            <p:cNvSpPr/>
            <p:nvPr/>
          </p:nvSpPr>
          <p:spPr>
            <a:xfrm>
              <a:off x="3897052" y="4868552"/>
              <a:ext cx="610500" cy="568500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800" i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91" name="Google Shape;5691;p122"/>
            <p:cNvSpPr/>
            <p:nvPr/>
          </p:nvSpPr>
          <p:spPr>
            <a:xfrm>
              <a:off x="3896603" y="4230844"/>
              <a:ext cx="610500" cy="5685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92" name="Google Shape;5692;p122"/>
            <p:cNvSpPr/>
            <p:nvPr/>
          </p:nvSpPr>
          <p:spPr>
            <a:xfrm>
              <a:off x="3897052" y="5506295"/>
              <a:ext cx="610500" cy="5685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800" i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93" name="Google Shape;5693;p122"/>
            <p:cNvSpPr/>
            <p:nvPr/>
          </p:nvSpPr>
          <p:spPr>
            <a:xfrm>
              <a:off x="4997091" y="4790708"/>
              <a:ext cx="379200" cy="57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4" name="Google Shape;5694;p122"/>
            <p:cNvSpPr/>
            <p:nvPr/>
          </p:nvSpPr>
          <p:spPr>
            <a:xfrm>
              <a:off x="4569792" y="4230861"/>
              <a:ext cx="438300" cy="1844100"/>
            </a:xfrm>
            <a:prstGeom prst="roundRect">
              <a:avLst>
                <a:gd name="adj" fmla="val 16667"/>
              </a:avLst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695" name="Google Shape;5695;p122"/>
            <p:cNvSpPr txBox="1"/>
            <p:nvPr/>
          </p:nvSpPr>
          <p:spPr>
            <a:xfrm>
              <a:off x="4473888" y="4882106"/>
              <a:ext cx="630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duo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BERT</a:t>
              </a:r>
              <a:endParaRPr sz="1800"/>
            </a:p>
          </p:txBody>
        </p:sp>
        <p:sp>
          <p:nvSpPr>
            <p:cNvPr id="5696" name="Google Shape;5696;p122"/>
            <p:cNvSpPr/>
            <p:nvPr/>
          </p:nvSpPr>
          <p:spPr>
            <a:xfrm rot="5400000">
              <a:off x="2918435" y="4693469"/>
              <a:ext cx="1564800" cy="267900"/>
            </a:xfrm>
            <a:prstGeom prst="bentUpArrow">
              <a:avLst>
                <a:gd name="adj1" fmla="val 42840"/>
                <a:gd name="adj2" fmla="val 50000"/>
                <a:gd name="adj3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697" name="Google Shape;5697;p122"/>
          <p:cNvSpPr/>
          <p:nvPr/>
        </p:nvSpPr>
        <p:spPr>
          <a:xfrm>
            <a:off x="2678735" y="3629090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8" name="Google Shape;5698;p122"/>
          <p:cNvSpPr/>
          <p:nvPr/>
        </p:nvSpPr>
        <p:spPr>
          <a:xfrm>
            <a:off x="2678735" y="2929065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9" name="Google Shape;5699;p122"/>
          <p:cNvSpPr/>
          <p:nvPr/>
        </p:nvSpPr>
        <p:spPr>
          <a:xfrm>
            <a:off x="2678735" y="2229040"/>
            <a:ext cx="630300" cy="56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0" name="Google Shape;5700;p122"/>
          <p:cNvSpPr txBox="1"/>
          <p:nvPr/>
        </p:nvSpPr>
        <p:spPr>
          <a:xfrm>
            <a:off x="2726828" y="1691350"/>
            <a:ext cx="53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1800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/>
          </a:p>
        </p:txBody>
      </p:sp>
      <p:sp>
        <p:nvSpPr>
          <p:cNvPr id="5701" name="Google Shape;5701;p122"/>
          <p:cNvSpPr/>
          <p:nvPr/>
        </p:nvSpPr>
        <p:spPr>
          <a:xfrm>
            <a:off x="-1" y="2955200"/>
            <a:ext cx="2488500" cy="5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2" name="Google Shape;5702;p122"/>
          <p:cNvSpPr/>
          <p:nvPr/>
        </p:nvSpPr>
        <p:spPr>
          <a:xfrm>
            <a:off x="348784" y="2934429"/>
            <a:ext cx="1497000" cy="568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monoBERT</a:t>
            </a:r>
            <a:endParaRPr sz="1800"/>
          </a:p>
        </p:txBody>
      </p:sp>
      <p:grpSp>
        <p:nvGrpSpPr>
          <p:cNvPr id="5703" name="Google Shape;5703;p122"/>
          <p:cNvGrpSpPr/>
          <p:nvPr/>
        </p:nvGrpSpPr>
        <p:grpSpPr>
          <a:xfrm>
            <a:off x="9168043" y="1691350"/>
            <a:ext cx="1469492" cy="2511606"/>
            <a:chOff x="9168043" y="1691350"/>
            <a:chExt cx="1469492" cy="2511606"/>
          </a:xfrm>
        </p:grpSpPr>
        <p:sp>
          <p:nvSpPr>
            <p:cNvPr id="5704" name="Google Shape;5704;p122"/>
            <p:cNvSpPr/>
            <p:nvPr/>
          </p:nvSpPr>
          <p:spPr>
            <a:xfrm>
              <a:off x="10007236" y="3634456"/>
              <a:ext cx="630300" cy="568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8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05" name="Google Shape;5705;p122"/>
            <p:cNvSpPr/>
            <p:nvPr/>
          </p:nvSpPr>
          <p:spPr>
            <a:xfrm>
              <a:off x="10007236" y="2234406"/>
              <a:ext cx="630300" cy="568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8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06" name="Google Shape;5706;p122"/>
            <p:cNvSpPr txBox="1"/>
            <p:nvPr/>
          </p:nvSpPr>
          <p:spPr>
            <a:xfrm>
              <a:off x="10042028" y="1691350"/>
              <a:ext cx="534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18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800"/>
            </a:p>
          </p:txBody>
        </p:sp>
        <p:sp>
          <p:nvSpPr>
            <p:cNvPr id="5707" name="Google Shape;5707;p122"/>
            <p:cNvSpPr/>
            <p:nvPr/>
          </p:nvSpPr>
          <p:spPr>
            <a:xfrm>
              <a:off x="10007236" y="2934431"/>
              <a:ext cx="630300" cy="568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18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8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08" name="Google Shape;5708;p122"/>
            <p:cNvSpPr/>
            <p:nvPr/>
          </p:nvSpPr>
          <p:spPr>
            <a:xfrm>
              <a:off x="9168043" y="2949925"/>
              <a:ext cx="621600" cy="52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709" name="Google Shape;5709;p122"/>
          <p:cNvSpPr txBox="1"/>
          <p:nvPr/>
        </p:nvSpPr>
        <p:spPr>
          <a:xfrm>
            <a:off x="8964775" y="4546350"/>
            <a:ext cx="30636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Pairwise aggregation: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 = p</a:t>
            </a:r>
            <a:r>
              <a:rPr lang="en-US" sz="2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1,2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 + p</a:t>
            </a:r>
            <a:r>
              <a:rPr lang="en-US" sz="2400" i="1" baseline="-25000">
                <a:latin typeface="Times New Roman"/>
                <a:ea typeface="Times New Roman"/>
                <a:cs typeface="Times New Roman"/>
                <a:sym typeface="Times New Roman"/>
              </a:rPr>
              <a:t>1,3</a:t>
            </a:r>
            <a:endParaRPr sz="2400" i="1" baseline="-2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p</a:t>
            </a:r>
            <a:r>
              <a:rPr lang="en-US" sz="24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2,1</a:t>
            </a: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p</a:t>
            </a:r>
            <a:r>
              <a:rPr lang="en-US" sz="24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2,3</a:t>
            </a:r>
            <a:endParaRPr sz="2400" i="1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p</a:t>
            </a:r>
            <a:r>
              <a:rPr lang="en-US" sz="24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3,1</a:t>
            </a: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p</a:t>
            </a:r>
            <a:r>
              <a:rPr lang="en-US" sz="24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3,2</a:t>
            </a:r>
            <a:endParaRPr sz="2400" i="1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i="1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710" name="Google Shape;5710;p122"/>
          <p:cNvGrpSpPr/>
          <p:nvPr/>
        </p:nvGrpSpPr>
        <p:grpSpPr>
          <a:xfrm>
            <a:off x="3467218" y="1790750"/>
            <a:ext cx="5497563" cy="2146677"/>
            <a:chOff x="3467218" y="1790750"/>
            <a:chExt cx="5497563" cy="2146677"/>
          </a:xfrm>
        </p:grpSpPr>
        <p:sp>
          <p:nvSpPr>
            <p:cNvPr id="5711" name="Google Shape;5711;p122"/>
            <p:cNvSpPr/>
            <p:nvPr/>
          </p:nvSpPr>
          <p:spPr>
            <a:xfrm>
              <a:off x="4207743" y="2574300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2" name="Google Shape;5712;p122"/>
            <p:cNvSpPr/>
            <p:nvPr/>
          </p:nvSpPr>
          <p:spPr>
            <a:xfrm>
              <a:off x="4207781" y="3290327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3" name="Google Shape;5713;p122"/>
            <p:cNvSpPr txBox="1"/>
            <p:nvPr/>
          </p:nvSpPr>
          <p:spPr>
            <a:xfrm>
              <a:off x="4155701" y="2673023"/>
              <a:ext cx="7947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4" name="Google Shape;5714;p122"/>
            <p:cNvSpPr txBox="1"/>
            <p:nvPr/>
          </p:nvSpPr>
          <p:spPr>
            <a:xfrm>
              <a:off x="4137749" y="3389050"/>
              <a:ext cx="7806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5" name="Google Shape;5715;p122"/>
            <p:cNvSpPr/>
            <p:nvPr/>
          </p:nvSpPr>
          <p:spPr>
            <a:xfrm>
              <a:off x="5028292" y="2574300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6" name="Google Shape;5716;p122"/>
            <p:cNvSpPr/>
            <p:nvPr/>
          </p:nvSpPr>
          <p:spPr>
            <a:xfrm>
              <a:off x="5028330" y="3290327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7" name="Google Shape;5717;p122"/>
            <p:cNvSpPr txBox="1"/>
            <p:nvPr/>
          </p:nvSpPr>
          <p:spPr>
            <a:xfrm>
              <a:off x="4932643" y="2674706"/>
              <a:ext cx="7947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8" name="Google Shape;5718;p122"/>
            <p:cNvSpPr txBox="1"/>
            <p:nvPr/>
          </p:nvSpPr>
          <p:spPr>
            <a:xfrm>
              <a:off x="4914688" y="3390733"/>
              <a:ext cx="7806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9" name="Google Shape;5719;p122"/>
            <p:cNvSpPr/>
            <p:nvPr/>
          </p:nvSpPr>
          <p:spPr>
            <a:xfrm>
              <a:off x="5823099" y="2574300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0" name="Google Shape;5720;p122"/>
            <p:cNvSpPr/>
            <p:nvPr/>
          </p:nvSpPr>
          <p:spPr>
            <a:xfrm>
              <a:off x="5823137" y="3290327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1" name="Google Shape;5721;p122"/>
            <p:cNvSpPr txBox="1"/>
            <p:nvPr/>
          </p:nvSpPr>
          <p:spPr>
            <a:xfrm>
              <a:off x="5727448" y="2674706"/>
              <a:ext cx="7806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2" name="Google Shape;5722;p122"/>
            <p:cNvSpPr txBox="1"/>
            <p:nvPr/>
          </p:nvSpPr>
          <p:spPr>
            <a:xfrm>
              <a:off x="5709496" y="3390733"/>
              <a:ext cx="7947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3" name="Google Shape;5723;p122"/>
            <p:cNvSpPr/>
            <p:nvPr/>
          </p:nvSpPr>
          <p:spPr>
            <a:xfrm>
              <a:off x="6643648" y="2574300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4" name="Google Shape;5724;p122"/>
            <p:cNvSpPr/>
            <p:nvPr/>
          </p:nvSpPr>
          <p:spPr>
            <a:xfrm>
              <a:off x="6643685" y="3290327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5" name="Google Shape;5725;p122"/>
            <p:cNvSpPr txBox="1"/>
            <p:nvPr/>
          </p:nvSpPr>
          <p:spPr>
            <a:xfrm>
              <a:off x="6547997" y="2674706"/>
              <a:ext cx="7806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i="1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6" name="Google Shape;5726;p122"/>
            <p:cNvSpPr txBox="1"/>
            <p:nvPr/>
          </p:nvSpPr>
          <p:spPr>
            <a:xfrm>
              <a:off x="6530044" y="3390733"/>
              <a:ext cx="7947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7" name="Google Shape;5727;p122"/>
            <p:cNvSpPr/>
            <p:nvPr/>
          </p:nvSpPr>
          <p:spPr>
            <a:xfrm>
              <a:off x="7438455" y="2574300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8" name="Google Shape;5728;p122"/>
            <p:cNvSpPr/>
            <p:nvPr/>
          </p:nvSpPr>
          <p:spPr>
            <a:xfrm>
              <a:off x="7438493" y="3290327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9" name="Google Shape;5729;p122"/>
            <p:cNvSpPr txBox="1"/>
            <p:nvPr/>
          </p:nvSpPr>
          <p:spPr>
            <a:xfrm>
              <a:off x="7342805" y="2674706"/>
              <a:ext cx="7947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30" name="Google Shape;5730;p122"/>
            <p:cNvSpPr txBox="1"/>
            <p:nvPr/>
          </p:nvSpPr>
          <p:spPr>
            <a:xfrm>
              <a:off x="7324851" y="3390733"/>
              <a:ext cx="7947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31" name="Google Shape;5731;p122"/>
            <p:cNvSpPr/>
            <p:nvPr/>
          </p:nvSpPr>
          <p:spPr>
            <a:xfrm>
              <a:off x="8259003" y="2574300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32" name="Google Shape;5732;p122"/>
            <p:cNvSpPr/>
            <p:nvPr/>
          </p:nvSpPr>
          <p:spPr>
            <a:xfrm>
              <a:off x="8259041" y="3290327"/>
              <a:ext cx="621600" cy="647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33" name="Google Shape;5733;p122"/>
            <p:cNvSpPr txBox="1"/>
            <p:nvPr/>
          </p:nvSpPr>
          <p:spPr>
            <a:xfrm>
              <a:off x="8170082" y="2674706"/>
              <a:ext cx="7947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34" name="Google Shape;5734;p122"/>
            <p:cNvSpPr txBox="1"/>
            <p:nvPr/>
          </p:nvSpPr>
          <p:spPr>
            <a:xfrm>
              <a:off x="8152138" y="3390733"/>
              <a:ext cx="7806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i="1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lang="en-US" sz="2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300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35" name="Google Shape;5735;p122"/>
            <p:cNvSpPr/>
            <p:nvPr/>
          </p:nvSpPr>
          <p:spPr>
            <a:xfrm>
              <a:off x="3467218" y="2955200"/>
              <a:ext cx="621600" cy="52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6" name="Google Shape;5736;p122"/>
            <p:cNvSpPr txBox="1"/>
            <p:nvPr/>
          </p:nvSpPr>
          <p:spPr>
            <a:xfrm>
              <a:off x="5607450" y="1790750"/>
              <a:ext cx="195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Text Pairs</a:t>
              </a:r>
              <a:endParaRPr sz="2400"/>
            </a:p>
          </p:txBody>
        </p:sp>
      </p:grpSp>
      <p:sp>
        <p:nvSpPr>
          <p:cNvPr id="5737" name="Google Shape;5737;p1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7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2" name="Google Shape;5742;p123"/>
          <p:cNvSpPr txBox="1">
            <a:spLocks noGrp="1"/>
          </p:cNvSpPr>
          <p:nvPr>
            <p:ph type="title"/>
          </p:nvPr>
        </p:nvSpPr>
        <p:spPr>
          <a:xfrm>
            <a:off x="339400" y="23672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monoBERT vs. duoBERT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3" name="Google Shape;5743;p123" descr="Gráfico, Gráfico de linhas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4854" y="1262044"/>
            <a:ext cx="8116477" cy="5229460"/>
          </a:xfrm>
          <a:prstGeom prst="rect">
            <a:avLst/>
          </a:prstGeom>
          <a:noFill/>
          <a:ln>
            <a:noFill/>
          </a:ln>
        </p:spPr>
      </p:pic>
      <p:sp>
        <p:nvSpPr>
          <p:cNvPr id="5744" name="Google Shape;5744;p1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1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3" name="Google Shape;5903;p1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Takeaways of Multi-stage Rerankers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4" name="Google Shape;5904;p129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Advantage:</a:t>
            </a:r>
            <a:endParaRPr sz="2800" dirty="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 dirty="0"/>
              <a:t>more tuning knobs → more flexibility in effectiveness/efficiency tradeoff space</a:t>
            </a:r>
            <a:endParaRPr sz="28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Disadvantage:</a:t>
            </a:r>
            <a:endParaRPr sz="2800" dirty="0"/>
          </a:p>
          <a:p>
            <a:pPr marL="9144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 dirty="0"/>
              <a:t>more tuning knobs → more complexity</a:t>
            </a:r>
            <a:endParaRPr sz="2800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5905" name="Google Shape;5905;p1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509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0" name="Google Shape;5910;p1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Document Preprocessing Techniques</a:t>
            </a:r>
            <a:endParaRPr/>
          </a:p>
        </p:txBody>
      </p:sp>
      <p:sp>
        <p:nvSpPr>
          <p:cNvPr id="5911" name="Google Shape;5911;p1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Query vs document expansion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doc2query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DeepCT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DeepImpact</a:t>
            </a:r>
            <a:endParaRPr/>
          </a:p>
        </p:txBody>
      </p:sp>
      <p:sp>
        <p:nvSpPr>
          <p:cNvPr id="5912" name="Google Shape;5912;p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80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020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1" y="2917032"/>
            <a:ext cx="5867876" cy="2160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739" y="792196"/>
            <a:ext cx="5493544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8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4" name="Google Shape;5924;p1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Simple Search Engine</a:t>
            </a:r>
            <a:endParaRPr/>
          </a:p>
        </p:txBody>
      </p:sp>
      <p:pic>
        <p:nvPicPr>
          <p:cNvPr id="5925" name="Google Shape;5925;p132" descr="Diagrama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142387"/>
            <a:ext cx="10515600" cy="28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926" name="Google Shape;5926;p132"/>
          <p:cNvGrpSpPr/>
          <p:nvPr/>
        </p:nvGrpSpPr>
        <p:grpSpPr>
          <a:xfrm>
            <a:off x="556675" y="2824800"/>
            <a:ext cx="4015200" cy="2879375"/>
            <a:chOff x="7338475" y="2824800"/>
            <a:chExt cx="4015200" cy="2879375"/>
          </a:xfrm>
        </p:grpSpPr>
        <p:sp>
          <p:nvSpPr>
            <p:cNvPr id="5927" name="Google Shape;5927;p132"/>
            <p:cNvSpPr/>
            <p:nvPr/>
          </p:nvSpPr>
          <p:spPr>
            <a:xfrm>
              <a:off x="7338475" y="2824800"/>
              <a:ext cx="4015200" cy="2392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32"/>
            <p:cNvSpPr txBox="1"/>
            <p:nvPr/>
          </p:nvSpPr>
          <p:spPr>
            <a:xfrm>
              <a:off x="7342350" y="5211575"/>
              <a:ext cx="1432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This section</a:t>
              </a:r>
              <a:endParaRPr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9" name="Google Shape;5929;p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13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Google Shape;5935;p1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Query Reformulation (aka query expansion)</a:t>
            </a:r>
            <a:endParaRPr/>
          </a:p>
        </p:txBody>
      </p:sp>
      <p:sp>
        <p:nvSpPr>
          <p:cNvPr id="5936" name="Google Shape;5936;p133"/>
          <p:cNvSpPr txBox="1">
            <a:spLocks noGrp="1"/>
          </p:cNvSpPr>
          <p:nvPr>
            <p:ph type="body" idx="1"/>
          </p:nvPr>
        </p:nvSpPr>
        <p:spPr>
          <a:xfrm>
            <a:off x="3039975" y="1860250"/>
            <a:ext cx="6079200" cy="47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query: "</a:t>
            </a:r>
            <a:r>
              <a:rPr lang="en-US" i="1"/>
              <a:t>Where can I buy a small car?</a:t>
            </a:r>
            <a:r>
              <a:rPr lang="en-US"/>
              <a:t>"</a:t>
            </a:r>
            <a:endParaRPr/>
          </a:p>
        </p:txBody>
      </p:sp>
      <p:grpSp>
        <p:nvGrpSpPr>
          <p:cNvPr id="5937" name="Google Shape;5937;p133"/>
          <p:cNvGrpSpPr/>
          <p:nvPr/>
        </p:nvGrpSpPr>
        <p:grpSpPr>
          <a:xfrm>
            <a:off x="4585725" y="2339950"/>
            <a:ext cx="2987700" cy="1148300"/>
            <a:chOff x="4585725" y="2339950"/>
            <a:chExt cx="2987700" cy="1148300"/>
          </a:xfrm>
        </p:grpSpPr>
        <p:sp>
          <p:nvSpPr>
            <p:cNvPr id="5938" name="Google Shape;5938;p133"/>
            <p:cNvSpPr/>
            <p:nvPr/>
          </p:nvSpPr>
          <p:spPr>
            <a:xfrm>
              <a:off x="4585725" y="2921850"/>
              <a:ext cx="2987700" cy="5664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Query Reformulator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39" name="Google Shape;5939;p133"/>
            <p:cNvCxnSpPr>
              <a:stCxn id="5936" idx="2"/>
              <a:endCxn id="5938" idx="0"/>
            </p:cNvCxnSpPr>
            <p:nvPr/>
          </p:nvCxnSpPr>
          <p:spPr>
            <a:xfrm>
              <a:off x="6079575" y="2339950"/>
              <a:ext cx="0" cy="5820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940" name="Google Shape;5940;p133"/>
          <p:cNvGrpSpPr/>
          <p:nvPr/>
        </p:nvGrpSpPr>
        <p:grpSpPr>
          <a:xfrm>
            <a:off x="4764975" y="4742325"/>
            <a:ext cx="2629200" cy="1206600"/>
            <a:chOff x="4764975" y="4742325"/>
            <a:chExt cx="2629200" cy="1206600"/>
          </a:xfrm>
        </p:grpSpPr>
        <p:sp>
          <p:nvSpPr>
            <p:cNvPr id="5941" name="Google Shape;5941;p133"/>
            <p:cNvSpPr/>
            <p:nvPr/>
          </p:nvSpPr>
          <p:spPr>
            <a:xfrm>
              <a:off x="4764975" y="5382525"/>
              <a:ext cx="2629200" cy="566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Search Engine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42" name="Google Shape;5942;p133"/>
            <p:cNvCxnSpPr>
              <a:stCxn id="5943" idx="2"/>
              <a:endCxn id="5941" idx="0"/>
            </p:cNvCxnSpPr>
            <p:nvPr/>
          </p:nvCxnSpPr>
          <p:spPr>
            <a:xfrm>
              <a:off x="6079575" y="4742325"/>
              <a:ext cx="0" cy="6402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944" name="Google Shape;5944;p133"/>
          <p:cNvGrpSpPr/>
          <p:nvPr/>
        </p:nvGrpSpPr>
        <p:grpSpPr>
          <a:xfrm>
            <a:off x="7394175" y="5221467"/>
            <a:ext cx="3550976" cy="1423684"/>
            <a:chOff x="7394175" y="5221467"/>
            <a:chExt cx="3550976" cy="1423684"/>
          </a:xfrm>
        </p:grpSpPr>
        <p:pic>
          <p:nvPicPr>
            <p:cNvPr id="5945" name="Google Shape;5945;p133"/>
            <p:cNvPicPr preferRelativeResize="0"/>
            <p:nvPr/>
          </p:nvPicPr>
          <p:blipFill rotWithShape="1">
            <a:blip r:embed="rId3">
              <a:alphaModFix/>
            </a:blip>
            <a:srcRect l="14960" r="10795"/>
            <a:stretch/>
          </p:blipFill>
          <p:spPr>
            <a:xfrm>
              <a:off x="9015563" y="5221467"/>
              <a:ext cx="748400" cy="971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6" name="Google Shape;5946;p133"/>
            <p:cNvSpPr txBox="1"/>
            <p:nvPr/>
          </p:nvSpPr>
          <p:spPr>
            <a:xfrm>
              <a:off x="8043251" y="6266251"/>
              <a:ext cx="29019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Better Retrieved Docs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47" name="Google Shape;5947;p133"/>
            <p:cNvCxnSpPr>
              <a:stCxn id="5941" idx="3"/>
            </p:cNvCxnSpPr>
            <p:nvPr/>
          </p:nvCxnSpPr>
          <p:spPr>
            <a:xfrm>
              <a:off x="7394175" y="5665725"/>
              <a:ext cx="11055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948" name="Google Shape;5948;p133"/>
          <p:cNvGrpSpPr/>
          <p:nvPr/>
        </p:nvGrpSpPr>
        <p:grpSpPr>
          <a:xfrm>
            <a:off x="2448584" y="3488250"/>
            <a:ext cx="7252800" cy="1233000"/>
            <a:chOff x="2448584" y="3488250"/>
            <a:chExt cx="7252800" cy="1233000"/>
          </a:xfrm>
        </p:grpSpPr>
        <p:cxnSp>
          <p:nvCxnSpPr>
            <p:cNvPr id="5949" name="Google Shape;5949;p133"/>
            <p:cNvCxnSpPr>
              <a:stCxn id="5938" idx="2"/>
              <a:endCxn id="5943" idx="0"/>
            </p:cNvCxnSpPr>
            <p:nvPr/>
          </p:nvCxnSpPr>
          <p:spPr>
            <a:xfrm>
              <a:off x="6079575" y="3488250"/>
              <a:ext cx="0" cy="5559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950" name="Google Shape;5950;p133"/>
            <p:cNvSpPr txBox="1"/>
            <p:nvPr/>
          </p:nvSpPr>
          <p:spPr>
            <a:xfrm>
              <a:off x="2448584" y="4044150"/>
              <a:ext cx="7252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reformulated query: "</a:t>
              </a:r>
              <a:r>
                <a:rPr lang="en-US" sz="2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compact car sales store</a:t>
              </a: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5951" name="Google Shape;5951;p1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500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" name="Google Shape;5956;p134"/>
          <p:cNvSpPr txBox="1">
            <a:spLocks noGrp="1"/>
          </p:cNvSpPr>
          <p:nvPr>
            <p:ph type="title"/>
          </p:nvPr>
        </p:nvSpPr>
        <p:spPr>
          <a:xfrm>
            <a:off x="2124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Query reformulation as a translation task</a:t>
            </a:r>
            <a:endParaRPr/>
          </a:p>
        </p:txBody>
      </p:sp>
      <p:sp>
        <p:nvSpPr>
          <p:cNvPr id="5957" name="Google Shape;5957;p134"/>
          <p:cNvSpPr txBox="1">
            <a:spLocks noGrp="1"/>
          </p:cNvSpPr>
          <p:nvPr>
            <p:ph type="body" idx="1"/>
          </p:nvPr>
        </p:nvSpPr>
        <p:spPr>
          <a:xfrm>
            <a:off x="263200" y="2477552"/>
            <a:ext cx="113607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SzPts val="1800"/>
              <a:buNone/>
            </a:pPr>
            <a:r>
              <a:rPr lang="en-US" sz="2400"/>
              <a:t>Hard: Input has little information</a:t>
            </a:r>
            <a:endParaRPr sz="2400"/>
          </a:p>
        </p:txBody>
      </p:sp>
      <p:sp>
        <p:nvSpPr>
          <p:cNvPr id="5958" name="Google Shape;5958;p134"/>
          <p:cNvSpPr/>
          <p:nvPr/>
        </p:nvSpPr>
        <p:spPr>
          <a:xfrm>
            <a:off x="4765517" y="1550725"/>
            <a:ext cx="2370000" cy="8488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Reformulator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9" name="Google Shape;5959;p134"/>
          <p:cNvSpPr txBox="1"/>
          <p:nvPr/>
        </p:nvSpPr>
        <p:spPr>
          <a:xfrm>
            <a:off x="631051" y="1695475"/>
            <a:ext cx="3381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Query Language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0" name="Google Shape;5960;p134"/>
          <p:cNvCxnSpPr>
            <a:stCxn id="5959" idx="3"/>
            <a:endCxn id="5958" idx="1"/>
          </p:cNvCxnSpPr>
          <p:nvPr/>
        </p:nvCxnSpPr>
        <p:spPr>
          <a:xfrm>
            <a:off x="4012251" y="1975075"/>
            <a:ext cx="7533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61" name="Google Shape;5961;p134"/>
          <p:cNvSpPr txBox="1"/>
          <p:nvPr/>
        </p:nvSpPr>
        <p:spPr>
          <a:xfrm>
            <a:off x="7976551" y="1695475"/>
            <a:ext cx="3381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 Language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2" name="Google Shape;5962;p134"/>
          <p:cNvCxnSpPr>
            <a:stCxn id="5958" idx="3"/>
            <a:endCxn id="5961" idx="1"/>
          </p:cNvCxnSpPr>
          <p:nvPr/>
        </p:nvCxnSpPr>
        <p:spPr>
          <a:xfrm>
            <a:off x="7135517" y="1975125"/>
            <a:ext cx="840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63" name="Google Shape;5963;p134"/>
          <p:cNvSpPr txBox="1"/>
          <p:nvPr/>
        </p:nvSpPr>
        <p:spPr>
          <a:xfrm>
            <a:off x="1194867" y="4638451"/>
            <a:ext cx="9626800" cy="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Easier: Input has a lot of information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4" name="Google Shape;5964;p134"/>
          <p:cNvSpPr/>
          <p:nvPr/>
        </p:nvSpPr>
        <p:spPr>
          <a:xfrm>
            <a:off x="4823251" y="3684325"/>
            <a:ext cx="2370000" cy="848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Translator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5" name="Google Shape;5965;p134"/>
          <p:cNvSpPr txBox="1"/>
          <p:nvPr/>
        </p:nvSpPr>
        <p:spPr>
          <a:xfrm>
            <a:off x="688784" y="3829075"/>
            <a:ext cx="3381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Query Language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6" name="Google Shape;5966;p134"/>
          <p:cNvCxnSpPr>
            <a:stCxn id="5965" idx="3"/>
            <a:endCxn id="5964" idx="1"/>
          </p:cNvCxnSpPr>
          <p:nvPr/>
        </p:nvCxnSpPr>
        <p:spPr>
          <a:xfrm>
            <a:off x="4069984" y="4108675"/>
            <a:ext cx="753300" cy="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5967" name="Google Shape;5967;p134"/>
          <p:cNvSpPr txBox="1"/>
          <p:nvPr/>
        </p:nvSpPr>
        <p:spPr>
          <a:xfrm>
            <a:off x="8034284" y="3829075"/>
            <a:ext cx="3381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 Language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8" name="Google Shape;5968;p134"/>
          <p:cNvCxnSpPr>
            <a:stCxn id="5964" idx="3"/>
            <a:endCxn id="5967" idx="1"/>
          </p:cNvCxnSpPr>
          <p:nvPr/>
        </p:nvCxnSpPr>
        <p:spPr>
          <a:xfrm>
            <a:off x="7193251" y="4108725"/>
            <a:ext cx="840900" cy="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5969" name="Google Shape;5969;p1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857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4" name="Google Shape;5974;p1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Document Preprocessing Techniques</a:t>
            </a:r>
            <a:endParaRPr/>
          </a:p>
        </p:txBody>
      </p:sp>
      <p:sp>
        <p:nvSpPr>
          <p:cNvPr id="5975" name="Google Shape;5975;p1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Query vs document expansion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doc2query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DeepCT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DeepImpact</a:t>
            </a:r>
            <a:endParaRPr/>
          </a:p>
        </p:txBody>
      </p:sp>
      <p:sp>
        <p:nvSpPr>
          <p:cNvPr id="5976" name="Google Shape;5976;p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1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1" name="Google Shape;5981;p1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doc2query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2" name="Google Shape;5982;p136"/>
          <p:cNvSpPr/>
          <p:nvPr/>
        </p:nvSpPr>
        <p:spPr>
          <a:xfrm>
            <a:off x="4867117" y="1703125"/>
            <a:ext cx="2370000" cy="848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seq2seq Transformer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3" name="Google Shape;5983;p136"/>
          <p:cNvSpPr txBox="1"/>
          <p:nvPr/>
        </p:nvSpPr>
        <p:spPr>
          <a:xfrm>
            <a:off x="732667" y="1703133"/>
            <a:ext cx="33813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4" name="Google Shape;5984;p136"/>
          <p:cNvCxnSpPr>
            <a:stCxn id="5983" idx="3"/>
            <a:endCxn id="5982" idx="1"/>
          </p:cNvCxnSpPr>
          <p:nvPr/>
        </p:nvCxnSpPr>
        <p:spPr>
          <a:xfrm>
            <a:off x="4113967" y="2127483"/>
            <a:ext cx="7533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85" name="Google Shape;5985;p136"/>
          <p:cNvSpPr txBox="1"/>
          <p:nvPr/>
        </p:nvSpPr>
        <p:spPr>
          <a:xfrm>
            <a:off x="8078167" y="1703133"/>
            <a:ext cx="33813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6" name="Google Shape;5986;p136"/>
          <p:cNvCxnSpPr>
            <a:stCxn id="5982" idx="3"/>
            <a:endCxn id="5985" idx="1"/>
          </p:cNvCxnSpPr>
          <p:nvPr/>
        </p:nvCxnSpPr>
        <p:spPr>
          <a:xfrm>
            <a:off x="7237117" y="2127475"/>
            <a:ext cx="8412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987" name="Google Shape;5987;p136"/>
          <p:cNvPicPr preferRelativeResize="0"/>
          <p:nvPr/>
        </p:nvPicPr>
        <p:blipFill rotWithShape="1">
          <a:blip r:embed="rId3">
            <a:alphaModFix/>
          </a:blip>
          <a:srcRect b="4580"/>
          <a:stretch/>
        </p:blipFill>
        <p:spPr>
          <a:xfrm>
            <a:off x="8531534" y="2988301"/>
            <a:ext cx="3220337" cy="3453332"/>
          </a:xfrm>
          <a:prstGeom prst="rect">
            <a:avLst/>
          </a:prstGeom>
          <a:noFill/>
          <a:ln>
            <a:noFill/>
          </a:ln>
        </p:spPr>
      </p:pic>
      <p:sp>
        <p:nvSpPr>
          <p:cNvPr id="5988" name="Google Shape;5988;p136"/>
          <p:cNvSpPr txBox="1"/>
          <p:nvPr/>
        </p:nvSpPr>
        <p:spPr>
          <a:xfrm>
            <a:off x="1071800" y="3183351"/>
            <a:ext cx="78381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4343"/>
                </a:solidFill>
              </a:rPr>
              <a:t>S</a:t>
            </a:r>
            <a:r>
              <a:rPr lang="en-US" sz="3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upervised trainin</a:t>
            </a:r>
            <a:r>
              <a:rPr lang="en-US" sz="3200">
                <a:solidFill>
                  <a:srgbClr val="434343"/>
                </a:solidFill>
              </a:rPr>
              <a:t>g:</a:t>
            </a:r>
            <a:endParaRPr sz="3200">
              <a:solidFill>
                <a:srgbClr val="434343"/>
              </a:solidFill>
            </a:endParaRPr>
          </a:p>
          <a:p>
            <a:pPr marL="0" marR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pairs of &lt;query, relevant document&gt;</a:t>
            </a:r>
            <a:endParaRPr sz="3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9" name="Google Shape;5989;p136"/>
          <p:cNvSpPr txBox="1"/>
          <p:nvPr/>
        </p:nvSpPr>
        <p:spPr>
          <a:xfrm>
            <a:off x="8909908" y="6441617"/>
            <a:ext cx="32205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Source: Vaswani et al., 2017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0" name="Google Shape;5990;p1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sp>
        <p:nvSpPr>
          <p:cNvPr id="5991" name="Google Shape;5991;p136"/>
          <p:cNvSpPr txBox="1"/>
          <p:nvPr/>
        </p:nvSpPr>
        <p:spPr>
          <a:xfrm>
            <a:off x="35075" y="6504475"/>
            <a:ext cx="773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Nogueira, Yang, Lin, Cho. Document expansion by query prediction. 2019.</a:t>
            </a:r>
            <a:endParaRPr sz="1600" i="1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27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6" name="Google Shape;5996;p137"/>
          <p:cNvSpPr txBox="1">
            <a:spLocks noGrp="1"/>
          </p:cNvSpPr>
          <p:nvPr>
            <p:ph type="title"/>
          </p:nvPr>
        </p:nvSpPr>
        <p:spPr>
          <a:xfrm>
            <a:off x="415600" y="59975"/>
            <a:ext cx="6046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doc2query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7" name="Google Shape;5997;p137"/>
          <p:cNvSpPr/>
          <p:nvPr/>
        </p:nvSpPr>
        <p:spPr>
          <a:xfrm>
            <a:off x="3745567" y="3931925"/>
            <a:ext cx="5432400" cy="971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Researchers are finding that cinnamon reduces blood sugar levels naturally when taken daily...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8" name="Google Shape;5998;p137"/>
          <p:cNvSpPr/>
          <p:nvPr/>
        </p:nvSpPr>
        <p:spPr>
          <a:xfrm>
            <a:off x="7600033" y="1765325"/>
            <a:ext cx="2384400" cy="6944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cinnamon lower blood sugar?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9" name="Google Shape;5999;p137"/>
          <p:cNvSpPr/>
          <p:nvPr/>
        </p:nvSpPr>
        <p:spPr>
          <a:xfrm>
            <a:off x="3745567" y="4645451"/>
            <a:ext cx="5432400" cy="393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cinnamon lower blood sugar?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0" name="Google Shape;6000;p137"/>
          <p:cNvSpPr/>
          <p:nvPr/>
        </p:nvSpPr>
        <p:spPr>
          <a:xfrm>
            <a:off x="1991267" y="1515875"/>
            <a:ext cx="3058400" cy="119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Researchers are finding that cinnamon reduces blood sugar levels naturally when taken daily...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1" name="Google Shape;6001;p137"/>
          <p:cNvSpPr txBox="1"/>
          <p:nvPr/>
        </p:nvSpPr>
        <p:spPr>
          <a:xfrm>
            <a:off x="1929100" y="1052075"/>
            <a:ext cx="31204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 Document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2" name="Google Shape;6002;p137"/>
          <p:cNvSpPr txBox="1"/>
          <p:nvPr/>
        </p:nvSpPr>
        <p:spPr>
          <a:xfrm>
            <a:off x="7465233" y="1289025"/>
            <a:ext cx="29756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Predicted Query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3" name="Google Shape;6003;p137"/>
          <p:cNvSpPr txBox="1"/>
          <p:nvPr/>
        </p:nvSpPr>
        <p:spPr>
          <a:xfrm>
            <a:off x="971633" y="4249067"/>
            <a:ext cx="25500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Expanded Document: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4" name="Google Shape;6004;p137"/>
          <p:cNvCxnSpPr>
            <a:stCxn id="5999" idx="2"/>
            <a:endCxn id="6005" idx="0"/>
          </p:cNvCxnSpPr>
          <p:nvPr/>
        </p:nvCxnSpPr>
        <p:spPr>
          <a:xfrm>
            <a:off x="6461767" y="5038651"/>
            <a:ext cx="0" cy="8529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06" name="Google Shape;6006;p137"/>
          <p:cNvSpPr txBox="1"/>
          <p:nvPr/>
        </p:nvSpPr>
        <p:spPr>
          <a:xfrm>
            <a:off x="6515533" y="5088400"/>
            <a:ext cx="19160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7" name="Google Shape;6007;p137"/>
          <p:cNvCxnSpPr>
            <a:stCxn id="6000" idx="3"/>
            <a:endCxn id="6008" idx="1"/>
          </p:cNvCxnSpPr>
          <p:nvPr/>
        </p:nvCxnSpPr>
        <p:spPr>
          <a:xfrm>
            <a:off x="5049667" y="2112675"/>
            <a:ext cx="6117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09" name="Google Shape;6009;p137"/>
          <p:cNvCxnSpPr>
            <a:stCxn id="6008" idx="3"/>
            <a:endCxn id="5998" idx="1"/>
          </p:cNvCxnSpPr>
          <p:nvPr/>
        </p:nvCxnSpPr>
        <p:spPr>
          <a:xfrm>
            <a:off x="7122933" y="2112525"/>
            <a:ext cx="4770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08" name="Google Shape;6008;p137"/>
          <p:cNvSpPr/>
          <p:nvPr/>
        </p:nvSpPr>
        <p:spPr>
          <a:xfrm>
            <a:off x="5661333" y="1855925"/>
            <a:ext cx="1461600" cy="5132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doc2query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5" name="Google Shape;6005;p137"/>
          <p:cNvSpPr/>
          <p:nvPr/>
        </p:nvSpPr>
        <p:spPr>
          <a:xfrm>
            <a:off x="5503767" y="5891575"/>
            <a:ext cx="1916000" cy="39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Engine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0" name="Google Shape;6010;p137"/>
          <p:cNvPicPr preferRelativeResize="0"/>
          <p:nvPr/>
        </p:nvPicPr>
        <p:blipFill rotWithShape="1">
          <a:blip r:embed="rId3">
            <a:alphaModFix/>
          </a:blip>
          <a:srcRect l="14960" r="10794"/>
          <a:stretch/>
        </p:blipFill>
        <p:spPr>
          <a:xfrm>
            <a:off x="8634563" y="5602467"/>
            <a:ext cx="748400" cy="971533"/>
          </a:xfrm>
          <a:prstGeom prst="rect">
            <a:avLst/>
          </a:prstGeom>
          <a:noFill/>
          <a:ln>
            <a:noFill/>
          </a:ln>
        </p:spPr>
      </p:pic>
      <p:sp>
        <p:nvSpPr>
          <p:cNvPr id="6011" name="Google Shape;6011;p137"/>
          <p:cNvSpPr/>
          <p:nvPr/>
        </p:nvSpPr>
        <p:spPr>
          <a:xfrm>
            <a:off x="6153967" y="3046737"/>
            <a:ext cx="615600" cy="420400"/>
          </a:xfrm>
          <a:prstGeom prst="ellipse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2" name="Google Shape;6012;p137"/>
          <p:cNvSpPr txBox="1"/>
          <p:nvPr/>
        </p:nvSpPr>
        <p:spPr>
          <a:xfrm>
            <a:off x="6228467" y="3081388"/>
            <a:ext cx="438000" cy="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3" name="Google Shape;6013;p137"/>
          <p:cNvCxnSpPr>
            <a:stCxn id="6005" idx="3"/>
            <a:endCxn id="6010" idx="1"/>
          </p:cNvCxnSpPr>
          <p:nvPr/>
        </p:nvCxnSpPr>
        <p:spPr>
          <a:xfrm>
            <a:off x="7419767" y="6088175"/>
            <a:ext cx="12147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14" name="Google Shape;6014;p137"/>
          <p:cNvSpPr/>
          <p:nvPr/>
        </p:nvSpPr>
        <p:spPr>
          <a:xfrm>
            <a:off x="1334000" y="5815651"/>
            <a:ext cx="3421200" cy="5476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foods and supplements to lower blood sugar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5" name="Google Shape;6015;p137"/>
          <p:cNvSpPr txBox="1"/>
          <p:nvPr/>
        </p:nvSpPr>
        <p:spPr>
          <a:xfrm>
            <a:off x="1668867" y="5334875"/>
            <a:ext cx="2902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User's Query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6" name="Google Shape;6016;p137"/>
          <p:cNvCxnSpPr>
            <a:stCxn id="6014" idx="3"/>
            <a:endCxn id="6005" idx="1"/>
          </p:cNvCxnSpPr>
          <p:nvPr/>
        </p:nvCxnSpPr>
        <p:spPr>
          <a:xfrm rot="10800000" flipH="1">
            <a:off x="4755200" y="6088251"/>
            <a:ext cx="748500" cy="12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17" name="Google Shape;6017;p137"/>
          <p:cNvSpPr txBox="1"/>
          <p:nvPr/>
        </p:nvSpPr>
        <p:spPr>
          <a:xfrm>
            <a:off x="7662251" y="5123251"/>
            <a:ext cx="2902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Retrieved Docs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8" name="Google Shape;6018;p137"/>
          <p:cNvCxnSpPr>
            <a:stCxn id="6011" idx="4"/>
            <a:endCxn id="5997" idx="0"/>
          </p:cNvCxnSpPr>
          <p:nvPr/>
        </p:nvCxnSpPr>
        <p:spPr>
          <a:xfrm>
            <a:off x="6461767" y="3467137"/>
            <a:ext cx="0" cy="4647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19" name="Google Shape;6019;p137"/>
          <p:cNvCxnSpPr>
            <a:stCxn id="6000" idx="2"/>
            <a:endCxn id="6011" idx="2"/>
          </p:cNvCxnSpPr>
          <p:nvPr/>
        </p:nvCxnSpPr>
        <p:spPr>
          <a:xfrm rot="-5400000" flipH="1">
            <a:off x="4563417" y="1666525"/>
            <a:ext cx="547500" cy="2633400"/>
          </a:xfrm>
          <a:prstGeom prst="curved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20" name="Google Shape;6020;p137"/>
          <p:cNvCxnSpPr>
            <a:stCxn id="5998" idx="2"/>
            <a:endCxn id="6011" idx="6"/>
          </p:cNvCxnSpPr>
          <p:nvPr/>
        </p:nvCxnSpPr>
        <p:spPr>
          <a:xfrm rot="5400000">
            <a:off x="7382383" y="1846975"/>
            <a:ext cx="797100" cy="2022600"/>
          </a:xfrm>
          <a:prstGeom prst="curved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21" name="Google Shape;6021;p137"/>
          <p:cNvSpPr txBox="1"/>
          <p:nvPr/>
        </p:nvSpPr>
        <p:spPr>
          <a:xfrm>
            <a:off x="6685567" y="3283875"/>
            <a:ext cx="19160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Concatenate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2" name="Google Shape;6022;p137"/>
          <p:cNvGrpSpPr/>
          <p:nvPr/>
        </p:nvGrpSpPr>
        <p:grpSpPr>
          <a:xfrm>
            <a:off x="6506775" y="253125"/>
            <a:ext cx="4464000" cy="1035900"/>
            <a:chOff x="6506775" y="253125"/>
            <a:chExt cx="4464000" cy="1035900"/>
          </a:xfrm>
        </p:grpSpPr>
        <p:sp>
          <p:nvSpPr>
            <p:cNvPr id="6023" name="Google Shape;6023;p137"/>
            <p:cNvSpPr txBox="1"/>
            <p:nvPr/>
          </p:nvSpPr>
          <p:spPr>
            <a:xfrm>
              <a:off x="6506775" y="253125"/>
              <a:ext cx="4464000" cy="846600"/>
            </a:xfrm>
            <a:prstGeom prst="rect">
              <a:avLst/>
            </a:pr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In practice: 5-40 queries are sampled</a:t>
              </a:r>
              <a:endParaRPr sz="2000"/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with top-k or nucleus sampling</a:t>
              </a:r>
              <a:endParaRPr sz="2000"/>
            </a:p>
          </p:txBody>
        </p:sp>
        <p:cxnSp>
          <p:nvCxnSpPr>
            <p:cNvPr id="6024" name="Google Shape;6024;p137"/>
            <p:cNvCxnSpPr>
              <a:stCxn id="6023" idx="2"/>
              <a:endCxn id="6002" idx="0"/>
            </p:cNvCxnSpPr>
            <p:nvPr/>
          </p:nvCxnSpPr>
          <p:spPr>
            <a:xfrm>
              <a:off x="8738775" y="1099725"/>
              <a:ext cx="214200" cy="189300"/>
            </a:xfrm>
            <a:prstGeom prst="straightConnector1">
              <a:avLst/>
            </a:pr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025" name="Google Shape;6025;p1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26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2" name="Google Shape;6032;p1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8121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33" name="Google Shape;6033;p138"/>
          <p:cNvGraphicFramePr/>
          <p:nvPr>
            <p:extLst>
              <p:ext uri="{D42A27DB-BD31-4B8C-83A1-F6EECF244321}">
                <p14:modId xmlns:p14="http://schemas.microsoft.com/office/powerpoint/2010/main" val="1688433511"/>
              </p:ext>
            </p:extLst>
          </p:nvPr>
        </p:nvGraphicFramePr>
        <p:xfrm>
          <a:off x="415600" y="1267967"/>
          <a:ext cx="6940100" cy="3962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8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MARCO Passage</a:t>
                      </a:r>
                      <a:endParaRPr sz="1900"/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(MRR@10)</a:t>
                      </a:r>
                      <a:endParaRPr sz="15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TREC-DL 19</a:t>
                      </a:r>
                      <a:endParaRPr sz="1900" dirty="0"/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(nDCG@10)</a:t>
                      </a:r>
                      <a:endParaRPr sz="15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BM25</a:t>
                      </a:r>
                      <a:endParaRPr sz="19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0.184</a:t>
                      </a:r>
                      <a:endParaRPr sz="19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0.506</a:t>
                      </a:r>
                      <a:endParaRPr sz="19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    + doc2query</a:t>
                      </a:r>
                      <a:endParaRPr sz="19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/>
                        <a:t>0.277</a:t>
                      </a:r>
                      <a:endParaRPr sz="1900" b="1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900" b="1" dirty="0">
                          <a:solidFill>
                            <a:schemeClr val="dk1"/>
                          </a:solidFill>
                        </a:rPr>
                        <a:t>0.642</a:t>
                      </a:r>
                      <a:endParaRPr sz="19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BM25 + RM3</a:t>
                      </a:r>
                      <a:endParaRPr sz="19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0.156</a:t>
                      </a:r>
                      <a:endParaRPr sz="19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900" dirty="0">
                          <a:solidFill>
                            <a:schemeClr val="dk1"/>
                          </a:solidFill>
                        </a:rPr>
                        <a:t>0.518</a:t>
                      </a:r>
                      <a:endParaRPr sz="19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   + doc2query</a:t>
                      </a:r>
                      <a:endParaRPr sz="19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/>
                        <a:t>0.214</a:t>
                      </a:r>
                      <a:endParaRPr sz="1900" b="1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0.655</a:t>
                      </a:r>
                      <a:endParaRPr sz="19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BM25 + monoBERT/T5*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0.365</a:t>
                      </a:r>
                      <a:endParaRPr sz="19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0.738</a:t>
                      </a:r>
                      <a:endParaRPr sz="19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    + doc2query</a:t>
                      </a:r>
                      <a:endParaRPr sz="19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/>
                        <a:t>0.379</a:t>
                      </a:r>
                      <a:endParaRPr sz="1900" b="1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0.754</a:t>
                      </a:r>
                      <a:endParaRPr sz="19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034" name="Google Shape;6034;p138"/>
          <p:cNvSpPr/>
          <p:nvPr/>
        </p:nvSpPr>
        <p:spPr>
          <a:xfrm>
            <a:off x="364310" y="3249027"/>
            <a:ext cx="11664000" cy="100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5" name="Google Shape;6035;p138"/>
          <p:cNvSpPr/>
          <p:nvPr/>
        </p:nvSpPr>
        <p:spPr>
          <a:xfrm>
            <a:off x="364310" y="4328487"/>
            <a:ext cx="11664000" cy="111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6" name="Google Shape;6036;p1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26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6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6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3" name="Google Shape;6073;p1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Document Preprocessing Techniques</a:t>
            </a:r>
            <a:endParaRPr/>
          </a:p>
        </p:txBody>
      </p:sp>
      <p:sp>
        <p:nvSpPr>
          <p:cNvPr id="6074" name="Google Shape;6074;p1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Query vs document expansion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doc2query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DeepCT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DeepImpact</a:t>
            </a:r>
            <a:endParaRPr/>
          </a:p>
        </p:txBody>
      </p:sp>
      <p:sp>
        <p:nvSpPr>
          <p:cNvPr id="6075" name="Google Shape;6075;p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74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0" name="Google Shape;6080;p142"/>
          <p:cNvSpPr txBox="1">
            <a:spLocks noGrp="1"/>
          </p:cNvSpPr>
          <p:nvPr>
            <p:ph type="title"/>
          </p:nvPr>
        </p:nvSpPr>
        <p:spPr>
          <a:xfrm>
            <a:off x="415600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DeepCT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1" name="Google Shape;6081;p142"/>
          <p:cNvGrpSpPr/>
          <p:nvPr/>
        </p:nvGrpSpPr>
        <p:grpSpPr>
          <a:xfrm>
            <a:off x="2644038" y="3788675"/>
            <a:ext cx="7923448" cy="1158000"/>
            <a:chOff x="2186833" y="4550667"/>
            <a:chExt cx="8511600" cy="1158000"/>
          </a:xfrm>
        </p:grpSpPr>
        <p:sp>
          <p:nvSpPr>
            <p:cNvPr id="6082" name="Google Shape;6082;p142"/>
            <p:cNvSpPr/>
            <p:nvPr/>
          </p:nvSpPr>
          <p:spPr>
            <a:xfrm>
              <a:off x="2186833" y="4550667"/>
              <a:ext cx="8511600" cy="661500"/>
            </a:xfrm>
            <a:prstGeom prst="roundRect">
              <a:avLst>
                <a:gd name="adj" fmla="val 0"/>
              </a:avLst>
            </a:prstGeom>
            <a:solidFill>
              <a:srgbClr val="F1C232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DeepCT (BERT)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p142"/>
            <p:cNvSpPr/>
            <p:nvPr/>
          </p:nvSpPr>
          <p:spPr>
            <a:xfrm>
              <a:off x="5936433" y="5313867"/>
              <a:ext cx="526800" cy="394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4" name="Google Shape;6084;p142"/>
          <p:cNvGrpSpPr/>
          <p:nvPr/>
        </p:nvGrpSpPr>
        <p:grpSpPr>
          <a:xfrm>
            <a:off x="496887" y="4962650"/>
            <a:ext cx="11089088" cy="1248000"/>
            <a:chOff x="39687" y="4581650"/>
            <a:chExt cx="11089088" cy="1248000"/>
          </a:xfrm>
        </p:grpSpPr>
        <p:grpSp>
          <p:nvGrpSpPr>
            <p:cNvPr id="6085" name="Google Shape;6085;p142"/>
            <p:cNvGrpSpPr/>
            <p:nvPr/>
          </p:nvGrpSpPr>
          <p:grpSpPr>
            <a:xfrm>
              <a:off x="1220550" y="4581650"/>
              <a:ext cx="9908225" cy="576000"/>
              <a:chOff x="1220550" y="5191250"/>
              <a:chExt cx="9908225" cy="576000"/>
            </a:xfrm>
          </p:grpSpPr>
          <p:sp>
            <p:nvSpPr>
              <p:cNvPr id="6086" name="Google Shape;6086;p142"/>
              <p:cNvSpPr txBox="1"/>
              <p:nvPr/>
            </p:nvSpPr>
            <p:spPr>
              <a:xfrm>
                <a:off x="2186975" y="5204725"/>
                <a:ext cx="8941800" cy="52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152400" lvl="0" indent="0" algn="l" rtl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200">
                    <a:solidFill>
                      <a:srgbClr val="24292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</a:t>
                </a:r>
                <a:r>
                  <a:rPr lang="en-US" sz="2200">
                    <a:solidFill>
                      <a:srgbClr val="24292E"/>
                    </a:solidFill>
                    <a:highlight>
                      <a:srgbClr val="EA9999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Geocentric</a:t>
                </a:r>
                <a:r>
                  <a:rPr lang="en-US" sz="2200">
                    <a:solidFill>
                      <a:srgbClr val="24292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200">
                    <a:solidFill>
                      <a:srgbClr val="24292E"/>
                    </a:solidFill>
                    <a:highlight>
                      <a:srgbClr val="EA9999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Theory</a:t>
                </a:r>
                <a:r>
                  <a:rPr lang="en-US" sz="2200">
                    <a:solidFill>
                      <a:srgbClr val="24292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was proposed by the greeks under the guidance...</a:t>
                </a:r>
                <a:endParaRPr sz="2200">
                  <a:solidFill>
                    <a:srgbClr val="24292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7" name="Google Shape;6087;p142"/>
              <p:cNvSpPr txBox="1"/>
              <p:nvPr/>
            </p:nvSpPr>
            <p:spPr>
              <a:xfrm>
                <a:off x="1220550" y="5191250"/>
                <a:ext cx="20955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</a:t>
                </a:r>
                <a:r>
                  <a:rPr lang="en-US" sz="2200" i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</a:t>
                </a:r>
                <a:r>
                  <a:rPr lang="en-US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  <a:endParaRPr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88" name="Google Shape;6088;p142"/>
            <p:cNvSpPr txBox="1"/>
            <p:nvPr/>
          </p:nvSpPr>
          <p:spPr>
            <a:xfrm>
              <a:off x="39687" y="5306450"/>
              <a:ext cx="7737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Relevant query </a:t>
              </a:r>
              <a:r>
                <a:rPr lang="en-US" sz="22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"who proposed the </a:t>
              </a:r>
              <a:r>
                <a:rPr lang="en-US" sz="2200">
                  <a:solidFill>
                    <a:schemeClr val="dk1"/>
                  </a:solidFill>
                  <a:highlight>
                    <a:srgbClr val="EA9999"/>
                  </a:highlight>
                  <a:latin typeface="Calibri"/>
                  <a:ea typeface="Calibri"/>
                  <a:cs typeface="Calibri"/>
                  <a:sym typeface="Calibri"/>
                </a:rPr>
                <a:t>geocentric</a:t>
              </a:r>
              <a:r>
                <a:rPr lang="en-US" sz="2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>
                  <a:solidFill>
                    <a:schemeClr val="dk1"/>
                  </a:solidFill>
                  <a:highlight>
                    <a:srgbClr val="EA9999"/>
                  </a:highlight>
                  <a:latin typeface="Calibri"/>
                  <a:ea typeface="Calibri"/>
                  <a:cs typeface="Calibri"/>
                  <a:sym typeface="Calibri"/>
                </a:rPr>
                <a:t>theory</a:t>
              </a: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"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89" name="Google Shape;6089;p142" descr="\text{loss} = \sum_t (\hat{y}_{t,d} - y_{t,d})^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38" y="1229800"/>
            <a:ext cx="3122174" cy="46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0" name="Google Shape;6090;p142"/>
          <p:cNvGrpSpPr/>
          <p:nvPr/>
        </p:nvGrpSpPr>
        <p:grpSpPr>
          <a:xfrm>
            <a:off x="458550" y="2079125"/>
            <a:ext cx="10977717" cy="576000"/>
            <a:chOff x="458550" y="2383925"/>
            <a:chExt cx="10977717" cy="576000"/>
          </a:xfrm>
        </p:grpSpPr>
        <p:sp>
          <p:nvSpPr>
            <p:cNvPr id="6091" name="Google Shape;6091;p142"/>
            <p:cNvSpPr txBox="1"/>
            <p:nvPr/>
          </p:nvSpPr>
          <p:spPr>
            <a:xfrm>
              <a:off x="2554167" y="2410733"/>
              <a:ext cx="88821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>
                  <a:solidFill>
                    <a:schemeClr val="dk1"/>
                  </a:solidFill>
                </a:rPr>
                <a:t> 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</a:t>
              </a:r>
              <a:r>
                <a:rPr lang="en-US" sz="1600">
                  <a:solidFill>
                    <a:schemeClr val="dk1"/>
                  </a:solidFill>
                </a:rPr>
                <a:t>0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</a:t>
              </a:r>
              <a:r>
                <a:rPr lang="en-US" sz="1600">
                  <a:solidFill>
                    <a:schemeClr val="dk1"/>
                  </a:solidFill>
                  <a:highlight>
                    <a:srgbClr val="EA9999"/>
                  </a:highlight>
                </a:rPr>
                <a:t>1.0</a:t>
              </a:r>
              <a:r>
                <a:rPr lang="en-US" sz="1600" b="1">
                  <a:solidFill>
                    <a:schemeClr val="dk1"/>
                  </a:solidFill>
                </a:rPr>
                <a:t>              </a:t>
              </a:r>
              <a:r>
                <a:rPr lang="en-US" sz="1600">
                  <a:solidFill>
                    <a:schemeClr val="dk1"/>
                  </a:solidFill>
                  <a:highlight>
                    <a:srgbClr val="EA9999"/>
                  </a:highlight>
                </a:rPr>
                <a:t>1.0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0.</a:t>
              </a:r>
              <a:r>
                <a:rPr lang="en-US" sz="1600">
                  <a:solidFill>
                    <a:schemeClr val="dk1"/>
                  </a:solidFill>
                </a:rPr>
                <a:t>0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0.</a:t>
              </a:r>
              <a:r>
                <a:rPr lang="en-US" sz="1600">
                  <a:solidFill>
                    <a:schemeClr val="dk1"/>
                  </a:solidFill>
                </a:rPr>
                <a:t>0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r>
                <a:rPr lang="en-US" sz="1600">
                  <a:solidFill>
                    <a:schemeClr val="dk1"/>
                  </a:solidFill>
                </a:rPr>
                <a:t> 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0.</a:t>
              </a:r>
              <a:r>
                <a:rPr lang="en-US" sz="1600">
                  <a:solidFill>
                    <a:schemeClr val="dk1"/>
                  </a:solidFill>
                </a:rPr>
                <a:t>0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0.0  </a:t>
              </a:r>
              <a:r>
                <a:rPr lang="en-US" sz="1600">
                  <a:solidFill>
                    <a:schemeClr val="dk1"/>
                  </a:solidFill>
                </a:rPr>
                <a:t>  0.0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</a:t>
              </a:r>
              <a:r>
                <a:rPr lang="en-US" sz="1600">
                  <a:solidFill>
                    <a:schemeClr val="dk1"/>
                  </a:solidFill>
                </a:rPr>
                <a:t>0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.0        0.</a:t>
              </a:r>
              <a:r>
                <a:rPr lang="en-US" sz="1600">
                  <a:solidFill>
                    <a:schemeClr val="dk1"/>
                  </a:solidFill>
                </a:rPr>
                <a:t>0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0.</a:t>
              </a:r>
              <a:r>
                <a:rPr lang="en-US" sz="1600">
                  <a:solidFill>
                    <a:schemeClr val="dk1"/>
                  </a:solidFill>
                </a:rPr>
                <a:t>0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2" name="Google Shape;6092;p142"/>
            <p:cNvSpPr txBox="1"/>
            <p:nvPr/>
          </p:nvSpPr>
          <p:spPr>
            <a:xfrm>
              <a:off x="458550" y="2383925"/>
              <a:ext cx="16029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 Scores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93" name="Google Shape;6093;p142" descr="\text{loss} = \sum_t (\hat{y}_{t,d} - y_{t,d})^2" title="MathEquation,#000000"/>
            <p:cNvPicPr preferRelativeResize="0"/>
            <p:nvPr/>
          </p:nvPicPr>
          <p:blipFill rotWithShape="1">
            <a:blip r:embed="rId3">
              <a:alphaModFix/>
            </a:blip>
            <a:srcRect l="75644" r="8796"/>
            <a:stretch/>
          </p:blipFill>
          <p:spPr>
            <a:xfrm>
              <a:off x="2074663" y="2447300"/>
              <a:ext cx="391232" cy="377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4" name="Google Shape;6094;p142"/>
          <p:cNvGrpSpPr/>
          <p:nvPr/>
        </p:nvGrpSpPr>
        <p:grpSpPr>
          <a:xfrm>
            <a:off x="2619943" y="3357741"/>
            <a:ext cx="7923400" cy="400200"/>
            <a:chOff x="2848543" y="4119741"/>
            <a:chExt cx="7923400" cy="400200"/>
          </a:xfrm>
        </p:grpSpPr>
        <p:sp>
          <p:nvSpPr>
            <p:cNvPr id="6095" name="Google Shape;6095;p142"/>
            <p:cNvSpPr/>
            <p:nvPr/>
          </p:nvSpPr>
          <p:spPr>
            <a:xfrm>
              <a:off x="2848543" y="4251000"/>
              <a:ext cx="672900" cy="220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 × 1</a:t>
              </a:r>
              <a:endParaRPr/>
            </a:p>
          </p:txBody>
        </p:sp>
        <p:sp>
          <p:nvSpPr>
            <p:cNvPr id="6096" name="Google Shape;6096;p142"/>
            <p:cNvSpPr/>
            <p:nvPr/>
          </p:nvSpPr>
          <p:spPr>
            <a:xfrm>
              <a:off x="3671373" y="4251000"/>
              <a:ext cx="672900" cy="220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 × 1</a:t>
              </a:r>
              <a:endParaRPr/>
            </a:p>
          </p:txBody>
        </p:sp>
        <p:sp>
          <p:nvSpPr>
            <p:cNvPr id="6097" name="Google Shape;6097;p142"/>
            <p:cNvSpPr/>
            <p:nvPr/>
          </p:nvSpPr>
          <p:spPr>
            <a:xfrm>
              <a:off x="10099043" y="4254650"/>
              <a:ext cx="672900" cy="220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 × 1</a:t>
              </a:r>
              <a:endParaRPr/>
            </a:p>
          </p:txBody>
        </p:sp>
        <p:sp>
          <p:nvSpPr>
            <p:cNvPr id="6098" name="Google Shape;6098;p142"/>
            <p:cNvSpPr txBox="1"/>
            <p:nvPr/>
          </p:nvSpPr>
          <p:spPr>
            <a:xfrm>
              <a:off x="4882050" y="4119741"/>
              <a:ext cx="67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...</a:t>
              </a:r>
              <a:endParaRPr/>
            </a:p>
          </p:txBody>
        </p:sp>
      </p:grpSp>
      <p:grpSp>
        <p:nvGrpSpPr>
          <p:cNvPr id="6099" name="Google Shape;6099;p142"/>
          <p:cNvGrpSpPr/>
          <p:nvPr/>
        </p:nvGrpSpPr>
        <p:grpSpPr>
          <a:xfrm>
            <a:off x="306150" y="2688725"/>
            <a:ext cx="11130117" cy="746877"/>
            <a:chOff x="306150" y="2993525"/>
            <a:chExt cx="11130117" cy="746877"/>
          </a:xfrm>
        </p:grpSpPr>
        <p:grpSp>
          <p:nvGrpSpPr>
            <p:cNvPr id="6100" name="Google Shape;6100;p142"/>
            <p:cNvGrpSpPr/>
            <p:nvPr/>
          </p:nvGrpSpPr>
          <p:grpSpPr>
            <a:xfrm>
              <a:off x="306150" y="2993525"/>
              <a:ext cx="11130117" cy="576000"/>
              <a:chOff x="-151050" y="2079125"/>
              <a:chExt cx="11130117" cy="576000"/>
            </a:xfrm>
          </p:grpSpPr>
          <p:sp>
            <p:nvSpPr>
              <p:cNvPr id="6101" name="Google Shape;6101;p142"/>
              <p:cNvSpPr txBox="1"/>
              <p:nvPr/>
            </p:nvSpPr>
            <p:spPr>
              <a:xfrm>
                <a:off x="2096967" y="2105933"/>
                <a:ext cx="8882100" cy="52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600">
                    <a:solidFill>
                      <a:schemeClr val="dk1"/>
                    </a:solidFill>
                  </a:rPr>
                  <a:t> 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0.</a:t>
                </a:r>
                <a:r>
                  <a:rPr lang="en-US" sz="1600">
                    <a:solidFill>
                      <a:schemeClr val="dk1"/>
                    </a:solidFill>
                  </a:rPr>
                  <a:t>2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</a:t>
                </a:r>
                <a:r>
                  <a:rPr lang="en-US" sz="1600">
                    <a:solidFill>
                      <a:schemeClr val="dk1"/>
                    </a:solidFill>
                    <a:highlight>
                      <a:srgbClr val="EA9999"/>
                    </a:highlight>
                  </a:rPr>
                  <a:t>0.5</a:t>
                </a:r>
                <a:r>
                  <a:rPr lang="en-US" sz="1600" b="1">
                    <a:solidFill>
                      <a:schemeClr val="dk1"/>
                    </a:solidFill>
                  </a:rPr>
                  <a:t>              </a:t>
                </a:r>
                <a:r>
                  <a:rPr lang="en-US" sz="1600">
                    <a:solidFill>
                      <a:schemeClr val="dk1"/>
                    </a:solidFill>
                    <a:highlight>
                      <a:srgbClr val="EA9999"/>
                    </a:highlight>
                  </a:rPr>
                  <a:t>0.2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0.</a:t>
                </a:r>
                <a:r>
                  <a:rPr lang="en-US" sz="1600">
                    <a:solidFill>
                      <a:schemeClr val="dk1"/>
                    </a:solidFill>
                  </a:rPr>
                  <a:t>1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0.</a:t>
                </a:r>
                <a:r>
                  <a:rPr lang="en-US" sz="1600">
                    <a:solidFill>
                      <a:schemeClr val="dk1"/>
                    </a:solidFill>
                  </a:rPr>
                  <a:t>4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r>
                  <a:rPr lang="en-US" sz="1600">
                    <a:solidFill>
                      <a:schemeClr val="dk1"/>
                    </a:solidFill>
                  </a:rPr>
                  <a:t> 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sz="1600">
                    <a:solidFill>
                      <a:schemeClr val="dk1"/>
                    </a:solidFill>
                  </a:rPr>
                  <a:t>0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r>
                  <a:rPr lang="en-US" sz="1600">
                    <a:solidFill>
                      <a:schemeClr val="dk1"/>
                    </a:solidFill>
                  </a:rPr>
                  <a:t>1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0.0  </a:t>
                </a:r>
                <a:r>
                  <a:rPr lang="en-US" sz="1600">
                    <a:solidFill>
                      <a:schemeClr val="dk1"/>
                    </a:solidFill>
                  </a:rPr>
                  <a:t>  0.6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</a:t>
                </a:r>
                <a:r>
                  <a:rPr lang="en-US" sz="1600">
                    <a:solidFill>
                      <a:schemeClr val="dk1"/>
                    </a:solidFill>
                  </a:rPr>
                  <a:t>0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r>
                  <a:rPr lang="en-US" sz="1600">
                    <a:solidFill>
                      <a:schemeClr val="dk1"/>
                    </a:solidFill>
                  </a:rPr>
                  <a:t>2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0.</a:t>
                </a:r>
                <a:r>
                  <a:rPr lang="en-US" sz="1600">
                    <a:solidFill>
                      <a:schemeClr val="dk1"/>
                    </a:solidFill>
                  </a:rPr>
                  <a:t>4</a:t>
                </a: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0.</a:t>
                </a:r>
                <a:r>
                  <a:rPr lang="en-US" sz="1600">
                    <a:solidFill>
                      <a:schemeClr val="dk1"/>
                    </a:solidFill>
                  </a:rPr>
                  <a:t>3</a:t>
                </a: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2" name="Google Shape;6102;p142"/>
              <p:cNvSpPr txBox="1"/>
              <p:nvPr/>
            </p:nvSpPr>
            <p:spPr>
              <a:xfrm>
                <a:off x="-151050" y="2079125"/>
                <a:ext cx="2185500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Predicted Scores </a:t>
                </a:r>
                <a:endParaRPr sz="1800" i="1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6103" name="Google Shape;6103;p142" descr="\text{loss} = \sum_t (\hat{y}_{t,d} - y_{t,d})^2" title="MathEquation,#000000"/>
            <p:cNvPicPr preferRelativeResize="0"/>
            <p:nvPr/>
          </p:nvPicPr>
          <p:blipFill rotWithShape="1">
            <a:blip r:embed="rId3">
              <a:alphaModFix/>
            </a:blip>
            <a:srcRect l="47904" r="34554"/>
            <a:stretch/>
          </p:blipFill>
          <p:spPr>
            <a:xfrm>
              <a:off x="2086051" y="3071200"/>
              <a:ext cx="441050" cy="377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04" name="Google Shape;6104;p142"/>
            <p:cNvGrpSpPr/>
            <p:nvPr/>
          </p:nvGrpSpPr>
          <p:grpSpPr>
            <a:xfrm>
              <a:off x="2844138" y="3546477"/>
              <a:ext cx="7472363" cy="193925"/>
              <a:chOff x="3072738" y="4020086"/>
              <a:chExt cx="7472363" cy="193925"/>
            </a:xfrm>
          </p:grpSpPr>
          <p:sp>
            <p:nvSpPr>
              <p:cNvPr id="6105" name="Google Shape;6105;p142"/>
              <p:cNvSpPr/>
              <p:nvPr/>
            </p:nvSpPr>
            <p:spPr>
              <a:xfrm>
                <a:off x="3072738" y="4026811"/>
                <a:ext cx="228600" cy="1872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142"/>
              <p:cNvSpPr/>
              <p:nvPr/>
            </p:nvSpPr>
            <p:spPr>
              <a:xfrm>
                <a:off x="3897688" y="4026811"/>
                <a:ext cx="228600" cy="1872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142"/>
              <p:cNvSpPr/>
              <p:nvPr/>
            </p:nvSpPr>
            <p:spPr>
              <a:xfrm>
                <a:off x="10316500" y="4020086"/>
                <a:ext cx="228600" cy="1872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08" name="Google Shape;6108;p1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sp>
        <p:nvSpPr>
          <p:cNvPr id="6109" name="Google Shape;6109;p142"/>
          <p:cNvSpPr txBox="1"/>
          <p:nvPr/>
        </p:nvSpPr>
        <p:spPr>
          <a:xfrm>
            <a:off x="-13300" y="6479825"/>
            <a:ext cx="930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Dai, Callan. Context-aware sentence/passage term importance estimation for first stage retrieval. 2019.</a:t>
            </a:r>
            <a:endParaRPr sz="1600" i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01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1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Once DeepCT is trained...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5" name="Google Shape;6115;p143"/>
          <p:cNvSpPr txBox="1"/>
          <p:nvPr/>
        </p:nvSpPr>
        <p:spPr>
          <a:xfrm>
            <a:off x="2477967" y="5661933"/>
            <a:ext cx="88821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Researchers are finding that </a:t>
            </a:r>
            <a:r>
              <a:rPr lang="en-US" sz="1600">
                <a:solidFill>
                  <a:schemeClr val="dk1"/>
                </a:solidFill>
                <a:highlight>
                  <a:srgbClr val="DD7E6B"/>
                </a:highlight>
                <a:latin typeface="Arial"/>
                <a:ea typeface="Arial"/>
                <a:cs typeface="Arial"/>
                <a:sym typeface="Arial"/>
              </a:rPr>
              <a:t>cinnamon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chemeClr val="dk1"/>
                </a:solidFill>
                <a:highlight>
                  <a:srgbClr val="DD7E6B"/>
                </a:highlight>
                <a:latin typeface="Arial"/>
                <a:ea typeface="Arial"/>
                <a:cs typeface="Arial"/>
                <a:sym typeface="Arial"/>
              </a:rPr>
              <a:t>reduces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chemeClr val="dk1"/>
                </a:solidFill>
                <a:highlight>
                  <a:srgbClr val="DD7E6B"/>
                </a:highlight>
                <a:latin typeface="Arial"/>
                <a:ea typeface="Arial"/>
                <a:cs typeface="Arial"/>
                <a:sym typeface="Arial"/>
              </a:rPr>
              <a:t>blood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chemeClr val="dk1"/>
                </a:solidFill>
                <a:highlight>
                  <a:srgbClr val="DD7E6B"/>
                </a:highlight>
                <a:latin typeface="Arial"/>
                <a:ea typeface="Arial"/>
                <a:cs typeface="Arial"/>
                <a:sym typeface="Arial"/>
              </a:rPr>
              <a:t>sugar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levels naturally when taken daily...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6" name="Google Shape;6116;p143"/>
          <p:cNvGrpSpPr/>
          <p:nvPr/>
        </p:nvGrpSpPr>
        <p:grpSpPr>
          <a:xfrm>
            <a:off x="2848369" y="4550675"/>
            <a:ext cx="8304768" cy="1158000"/>
            <a:chOff x="2186833" y="4550667"/>
            <a:chExt cx="8511600" cy="1158000"/>
          </a:xfrm>
        </p:grpSpPr>
        <p:sp>
          <p:nvSpPr>
            <p:cNvPr id="6117" name="Google Shape;6117;p143"/>
            <p:cNvSpPr/>
            <p:nvPr/>
          </p:nvSpPr>
          <p:spPr>
            <a:xfrm>
              <a:off x="2186833" y="4550667"/>
              <a:ext cx="8511600" cy="661500"/>
            </a:xfrm>
            <a:prstGeom prst="roundRect">
              <a:avLst>
                <a:gd name="adj" fmla="val 0"/>
              </a:avLst>
            </a:prstGeom>
            <a:solidFill>
              <a:srgbClr val="F1C232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DeepCT (BERT)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143"/>
            <p:cNvSpPr/>
            <p:nvPr/>
          </p:nvSpPr>
          <p:spPr>
            <a:xfrm>
              <a:off x="5936433" y="5313867"/>
              <a:ext cx="526800" cy="394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9" name="Google Shape;6119;p143"/>
          <p:cNvSpPr txBox="1"/>
          <p:nvPr/>
        </p:nvSpPr>
        <p:spPr>
          <a:xfrm>
            <a:off x="1266470" y="5648450"/>
            <a:ext cx="1059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Text </a:t>
            </a:r>
            <a:r>
              <a:rPr lang="en-US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0" name="Google Shape;6120;p143"/>
          <p:cNvGrpSpPr/>
          <p:nvPr/>
        </p:nvGrpSpPr>
        <p:grpSpPr>
          <a:xfrm>
            <a:off x="485923" y="2790333"/>
            <a:ext cx="10874144" cy="886334"/>
            <a:chOff x="104923" y="2790333"/>
            <a:chExt cx="10874144" cy="886334"/>
          </a:xfrm>
        </p:grpSpPr>
        <p:sp>
          <p:nvSpPr>
            <p:cNvPr id="6121" name="Google Shape;6121;p143"/>
            <p:cNvSpPr txBox="1"/>
            <p:nvPr/>
          </p:nvSpPr>
          <p:spPr>
            <a:xfrm>
              <a:off x="2096967" y="2817133"/>
              <a:ext cx="88821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10          0        20     10       90             80       90     100      40       20         0       10      40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143"/>
            <p:cNvSpPr txBox="1"/>
            <p:nvPr/>
          </p:nvSpPr>
          <p:spPr>
            <a:xfrm>
              <a:off x="104923" y="2790333"/>
              <a:ext cx="20529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Term Frequencies: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143"/>
            <p:cNvSpPr/>
            <p:nvPr/>
          </p:nvSpPr>
          <p:spPr>
            <a:xfrm>
              <a:off x="5936433" y="3281867"/>
              <a:ext cx="526800" cy="394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4" name="Google Shape;6124;p143"/>
          <p:cNvGrpSpPr/>
          <p:nvPr/>
        </p:nvGrpSpPr>
        <p:grpSpPr>
          <a:xfrm>
            <a:off x="5626233" y="1273451"/>
            <a:ext cx="1909200" cy="980816"/>
            <a:chOff x="5245233" y="1883051"/>
            <a:chExt cx="1909200" cy="980816"/>
          </a:xfrm>
        </p:grpSpPr>
        <p:sp>
          <p:nvSpPr>
            <p:cNvPr id="6125" name="Google Shape;6125;p143"/>
            <p:cNvSpPr/>
            <p:nvPr/>
          </p:nvSpPr>
          <p:spPr>
            <a:xfrm>
              <a:off x="5936433" y="2469067"/>
              <a:ext cx="526800" cy="394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143"/>
            <p:cNvSpPr/>
            <p:nvPr/>
          </p:nvSpPr>
          <p:spPr>
            <a:xfrm>
              <a:off x="5245233" y="1883051"/>
              <a:ext cx="1909200" cy="408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Index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7" name="Google Shape;6127;p143"/>
          <p:cNvSpPr txBox="1"/>
          <p:nvPr/>
        </p:nvSpPr>
        <p:spPr>
          <a:xfrm>
            <a:off x="589125" y="2333125"/>
            <a:ext cx="10884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New document:    "Researchers Researchers … finding finding … that that … cinnamon cinnamon ... reduces ... 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8" name="Google Shape;6128;p143"/>
          <p:cNvGrpSpPr/>
          <p:nvPr/>
        </p:nvGrpSpPr>
        <p:grpSpPr>
          <a:xfrm>
            <a:off x="2848543" y="4119741"/>
            <a:ext cx="8304400" cy="400200"/>
            <a:chOff x="2848543" y="4119741"/>
            <a:chExt cx="8304400" cy="400200"/>
          </a:xfrm>
        </p:grpSpPr>
        <p:sp>
          <p:nvSpPr>
            <p:cNvPr id="6129" name="Google Shape;6129;p143"/>
            <p:cNvSpPr/>
            <p:nvPr/>
          </p:nvSpPr>
          <p:spPr>
            <a:xfrm>
              <a:off x="2848543" y="4251000"/>
              <a:ext cx="672900" cy="220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 × 1</a:t>
              </a:r>
              <a:endParaRPr/>
            </a:p>
          </p:txBody>
        </p:sp>
        <p:sp>
          <p:nvSpPr>
            <p:cNvPr id="6130" name="Google Shape;6130;p143"/>
            <p:cNvSpPr/>
            <p:nvPr/>
          </p:nvSpPr>
          <p:spPr>
            <a:xfrm>
              <a:off x="3601018" y="4251000"/>
              <a:ext cx="672900" cy="220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 × 1</a:t>
              </a:r>
              <a:endParaRPr/>
            </a:p>
          </p:txBody>
        </p:sp>
        <p:sp>
          <p:nvSpPr>
            <p:cNvPr id="6131" name="Google Shape;6131;p143"/>
            <p:cNvSpPr/>
            <p:nvPr/>
          </p:nvSpPr>
          <p:spPr>
            <a:xfrm>
              <a:off x="10480043" y="4254650"/>
              <a:ext cx="672900" cy="220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 × 1</a:t>
              </a:r>
              <a:endParaRPr/>
            </a:p>
          </p:txBody>
        </p:sp>
        <p:sp>
          <p:nvSpPr>
            <p:cNvPr id="6132" name="Google Shape;6132;p143"/>
            <p:cNvSpPr txBox="1"/>
            <p:nvPr/>
          </p:nvSpPr>
          <p:spPr>
            <a:xfrm>
              <a:off x="4348650" y="4119741"/>
              <a:ext cx="67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...</a:t>
              </a:r>
              <a:endParaRPr/>
            </a:p>
          </p:txBody>
        </p:sp>
      </p:grpSp>
      <p:grpSp>
        <p:nvGrpSpPr>
          <p:cNvPr id="6133" name="Google Shape;6133;p143"/>
          <p:cNvGrpSpPr/>
          <p:nvPr/>
        </p:nvGrpSpPr>
        <p:grpSpPr>
          <a:xfrm>
            <a:off x="126439" y="3603133"/>
            <a:ext cx="11233628" cy="610878"/>
            <a:chOff x="126439" y="3603133"/>
            <a:chExt cx="11233628" cy="610878"/>
          </a:xfrm>
        </p:grpSpPr>
        <p:sp>
          <p:nvSpPr>
            <p:cNvPr id="6134" name="Google Shape;6134;p143"/>
            <p:cNvSpPr txBox="1"/>
            <p:nvPr/>
          </p:nvSpPr>
          <p:spPr>
            <a:xfrm>
              <a:off x="2477967" y="3629933"/>
              <a:ext cx="88821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0.1        0.0     0.2    0.1      0.9            0.8      0.9     1.0      0.4      0.2       0.0      0.1    0.4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143"/>
            <p:cNvSpPr txBox="1"/>
            <p:nvPr/>
          </p:nvSpPr>
          <p:spPr>
            <a:xfrm>
              <a:off x="126439" y="3603133"/>
              <a:ext cx="22431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</a:rPr>
                <a:t>Predicted Scores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6" name="Google Shape;6136;p143" descr="\text{loss} = \sum_t (\hat{y}_{t,d} - y_{t,d})^2" title="MathEquation,#000000"/>
            <p:cNvPicPr preferRelativeResize="0"/>
            <p:nvPr/>
          </p:nvPicPr>
          <p:blipFill rotWithShape="1">
            <a:blip r:embed="rId3">
              <a:alphaModFix/>
            </a:blip>
            <a:srcRect l="47904" r="34554"/>
            <a:stretch/>
          </p:blipFill>
          <p:spPr>
            <a:xfrm>
              <a:off x="1857450" y="3680800"/>
              <a:ext cx="379150" cy="32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7" name="Google Shape;6137;p143"/>
            <p:cNvSpPr/>
            <p:nvPr/>
          </p:nvSpPr>
          <p:spPr>
            <a:xfrm>
              <a:off x="3072738" y="4026811"/>
              <a:ext cx="228600" cy="1872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43"/>
            <p:cNvSpPr/>
            <p:nvPr/>
          </p:nvSpPr>
          <p:spPr>
            <a:xfrm>
              <a:off x="3810925" y="4026811"/>
              <a:ext cx="228600" cy="1872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43"/>
            <p:cNvSpPr/>
            <p:nvPr/>
          </p:nvSpPr>
          <p:spPr>
            <a:xfrm>
              <a:off x="10697500" y="4020086"/>
              <a:ext cx="228600" cy="1872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0" name="Google Shape;6140;p1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2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6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7020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432" y="1144588"/>
            <a:ext cx="5867876" cy="2160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6257" r="518" b="-6257"/>
          <a:stretch/>
        </p:blipFill>
        <p:spPr>
          <a:xfrm>
            <a:off x="1065311" y="3429000"/>
            <a:ext cx="7040889" cy="31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6146;p144"/>
          <p:cNvSpPr txBox="1">
            <a:spLocks noGrp="1"/>
          </p:cNvSpPr>
          <p:nvPr>
            <p:ph type="title"/>
          </p:nvPr>
        </p:nvSpPr>
        <p:spPr>
          <a:xfrm>
            <a:off x="415600" y="5171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Results on MS MARCO Passage Dev Set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47" name="Google Shape;6147;p144"/>
          <p:cNvGraphicFramePr/>
          <p:nvPr/>
        </p:nvGraphicFramePr>
        <p:xfrm>
          <a:off x="1749913" y="1619713"/>
          <a:ext cx="8264800" cy="39581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7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Model</a:t>
                      </a:r>
                      <a:endParaRPr sz="2400" b="1"/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MRR@10</a:t>
                      </a:r>
                      <a:endParaRPr sz="2400" b="1"/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R@1000</a:t>
                      </a:r>
                      <a:endParaRPr sz="2400" b="1"/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BERT Inferences per doc</a:t>
                      </a:r>
                      <a:endParaRPr sz="2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BM25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0.184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0.853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    +  doc2query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0.229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0.907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    +  doc2query</a:t>
                      </a:r>
                      <a:endParaRPr sz="2400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0.277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0.944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40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DeepCT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0.243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0.913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1</a:t>
                      </a:r>
                      <a:endParaRPr sz="24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148" name="Google Shape;6148;p1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32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p1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Document Preprocessing Techniques</a:t>
            </a:r>
            <a:endParaRPr/>
          </a:p>
        </p:txBody>
      </p:sp>
      <p:sp>
        <p:nvSpPr>
          <p:cNvPr id="6154" name="Google Shape;6154;p1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Query vs document expansion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doc2query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DeepCT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DeepImpact</a:t>
            </a:r>
            <a:endParaRPr b="1"/>
          </a:p>
        </p:txBody>
      </p:sp>
      <p:sp>
        <p:nvSpPr>
          <p:cNvPr id="6155" name="Google Shape;6155;p1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1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Google Shape;6160;p146"/>
          <p:cNvSpPr txBox="1">
            <a:spLocks noGrp="1"/>
          </p:cNvSpPr>
          <p:nvPr>
            <p:ph type="title"/>
          </p:nvPr>
        </p:nvSpPr>
        <p:spPr>
          <a:xfrm>
            <a:off x="415600" y="59975"/>
            <a:ext cx="11381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DeepImpact: combining doc2query with DeepCT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1" name="Google Shape;6161;p146"/>
          <p:cNvSpPr/>
          <p:nvPr/>
        </p:nvSpPr>
        <p:spPr>
          <a:xfrm>
            <a:off x="4111988" y="3200613"/>
            <a:ext cx="4643400" cy="750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Researchers are finding that cinnamon reduces blood sugar levels naturally when taken daily...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2" name="Google Shape;6162;p146"/>
          <p:cNvSpPr/>
          <p:nvPr/>
        </p:nvSpPr>
        <p:spPr>
          <a:xfrm>
            <a:off x="7406692" y="1526874"/>
            <a:ext cx="2037900" cy="5364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cinnamon lower blood sugar?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3" name="Google Shape;6163;p146"/>
          <p:cNvSpPr/>
          <p:nvPr/>
        </p:nvSpPr>
        <p:spPr>
          <a:xfrm>
            <a:off x="4111988" y="3751825"/>
            <a:ext cx="4643400" cy="303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cinnamon lower blood sugar?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4" name="Google Shape;6164;p146"/>
          <p:cNvSpPr/>
          <p:nvPr/>
        </p:nvSpPr>
        <p:spPr>
          <a:xfrm>
            <a:off x="2612455" y="1334169"/>
            <a:ext cx="2614500" cy="922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Researchers are finding that cinnamon reduces blood sugar levels naturally when taken daily...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5" name="Google Shape;6165;p146"/>
          <p:cNvSpPr txBox="1"/>
          <p:nvPr/>
        </p:nvSpPr>
        <p:spPr>
          <a:xfrm>
            <a:off x="425716" y="1585475"/>
            <a:ext cx="2667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6" name="Google Shape;6166;p146"/>
          <p:cNvSpPr txBox="1"/>
          <p:nvPr/>
        </p:nvSpPr>
        <p:spPr>
          <a:xfrm>
            <a:off x="7367667" y="1082722"/>
            <a:ext cx="3196483" cy="31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Predicted Query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7" name="Google Shape;6167;p146"/>
          <p:cNvSpPr txBox="1"/>
          <p:nvPr/>
        </p:nvSpPr>
        <p:spPr>
          <a:xfrm>
            <a:off x="2045697" y="3445611"/>
            <a:ext cx="2179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Expanded Document: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8" name="Google Shape;6168;p146"/>
          <p:cNvCxnSpPr>
            <a:stCxn id="6163" idx="2"/>
            <a:endCxn id="6169" idx="0"/>
          </p:cNvCxnSpPr>
          <p:nvPr/>
        </p:nvCxnSpPr>
        <p:spPr>
          <a:xfrm>
            <a:off x="6433688" y="4055725"/>
            <a:ext cx="28200" cy="18360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70" name="Google Shape;6170;p146"/>
          <p:cNvSpPr txBox="1"/>
          <p:nvPr/>
        </p:nvSpPr>
        <p:spPr>
          <a:xfrm>
            <a:off x="6515533" y="5240800"/>
            <a:ext cx="1916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1" name="Google Shape;6171;p146"/>
          <p:cNvCxnSpPr>
            <a:stCxn id="6164" idx="3"/>
            <a:endCxn id="6172" idx="1"/>
          </p:cNvCxnSpPr>
          <p:nvPr/>
        </p:nvCxnSpPr>
        <p:spPr>
          <a:xfrm rot="10800000" flipH="1">
            <a:off x="5226955" y="1794969"/>
            <a:ext cx="522600" cy="3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73" name="Google Shape;6173;p146"/>
          <p:cNvCxnSpPr>
            <a:stCxn id="6172" idx="3"/>
            <a:endCxn id="6162" idx="1"/>
          </p:cNvCxnSpPr>
          <p:nvPr/>
        </p:nvCxnSpPr>
        <p:spPr>
          <a:xfrm>
            <a:off x="6998738" y="1795014"/>
            <a:ext cx="4080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72" name="Google Shape;6172;p146"/>
          <p:cNvSpPr/>
          <p:nvPr/>
        </p:nvSpPr>
        <p:spPr>
          <a:xfrm>
            <a:off x="5749538" y="1596864"/>
            <a:ext cx="1249200" cy="3963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doc2query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9" name="Google Shape;6169;p146"/>
          <p:cNvSpPr/>
          <p:nvPr/>
        </p:nvSpPr>
        <p:spPr>
          <a:xfrm>
            <a:off x="5503767" y="5891575"/>
            <a:ext cx="1916100" cy="393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Engine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4" name="Google Shape;6174;p146"/>
          <p:cNvPicPr preferRelativeResize="0"/>
          <p:nvPr/>
        </p:nvPicPr>
        <p:blipFill rotWithShape="1">
          <a:blip r:embed="rId3">
            <a:alphaModFix/>
          </a:blip>
          <a:srcRect l="14960" r="10795"/>
          <a:stretch/>
        </p:blipFill>
        <p:spPr>
          <a:xfrm>
            <a:off x="8634563" y="5602467"/>
            <a:ext cx="748400" cy="971533"/>
          </a:xfrm>
          <a:prstGeom prst="rect">
            <a:avLst/>
          </a:prstGeom>
          <a:noFill/>
          <a:ln>
            <a:noFill/>
          </a:ln>
        </p:spPr>
      </p:pic>
      <p:sp>
        <p:nvSpPr>
          <p:cNvPr id="6175" name="Google Shape;6175;p146"/>
          <p:cNvSpPr/>
          <p:nvPr/>
        </p:nvSpPr>
        <p:spPr>
          <a:xfrm>
            <a:off x="6170630" y="2516788"/>
            <a:ext cx="526200" cy="324600"/>
          </a:xfrm>
          <a:prstGeom prst="ellipse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6" name="Google Shape;6176;p146"/>
          <p:cNvSpPr txBox="1"/>
          <p:nvPr/>
        </p:nvSpPr>
        <p:spPr>
          <a:xfrm>
            <a:off x="6234311" y="2543557"/>
            <a:ext cx="3744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7" name="Google Shape;6177;p146"/>
          <p:cNvCxnSpPr>
            <a:stCxn id="6169" idx="3"/>
            <a:endCxn id="6174" idx="1"/>
          </p:cNvCxnSpPr>
          <p:nvPr/>
        </p:nvCxnSpPr>
        <p:spPr>
          <a:xfrm>
            <a:off x="7419867" y="6088225"/>
            <a:ext cx="12147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78" name="Google Shape;6178;p146"/>
          <p:cNvSpPr/>
          <p:nvPr/>
        </p:nvSpPr>
        <p:spPr>
          <a:xfrm>
            <a:off x="1334000" y="5815651"/>
            <a:ext cx="3421200" cy="5475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foods and supplements to lower blood sugar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9" name="Google Shape;6179;p146"/>
          <p:cNvSpPr txBox="1"/>
          <p:nvPr/>
        </p:nvSpPr>
        <p:spPr>
          <a:xfrm>
            <a:off x="1668867" y="5334875"/>
            <a:ext cx="29019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User's Query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0" name="Google Shape;6180;p146"/>
          <p:cNvCxnSpPr>
            <a:stCxn id="6178" idx="3"/>
            <a:endCxn id="6169" idx="1"/>
          </p:cNvCxnSpPr>
          <p:nvPr/>
        </p:nvCxnSpPr>
        <p:spPr>
          <a:xfrm rot="10800000" flipH="1">
            <a:off x="4755200" y="6088201"/>
            <a:ext cx="748500" cy="12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81" name="Google Shape;6181;p146"/>
          <p:cNvSpPr txBox="1"/>
          <p:nvPr/>
        </p:nvSpPr>
        <p:spPr>
          <a:xfrm>
            <a:off x="7662251" y="5123251"/>
            <a:ext cx="29019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Retrieved Docs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2" name="Google Shape;6182;p146"/>
          <p:cNvCxnSpPr>
            <a:stCxn id="6175" idx="4"/>
            <a:endCxn id="6161" idx="0"/>
          </p:cNvCxnSpPr>
          <p:nvPr/>
        </p:nvCxnSpPr>
        <p:spPr>
          <a:xfrm>
            <a:off x="6433730" y="2841388"/>
            <a:ext cx="0" cy="3591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83" name="Google Shape;6183;p146"/>
          <p:cNvCxnSpPr>
            <a:stCxn id="6164" idx="2"/>
            <a:endCxn id="6175" idx="2"/>
          </p:cNvCxnSpPr>
          <p:nvPr/>
        </p:nvCxnSpPr>
        <p:spPr>
          <a:xfrm rot="-5400000" flipH="1">
            <a:off x="4833805" y="1342269"/>
            <a:ext cx="422700" cy="2250900"/>
          </a:xfrm>
          <a:prstGeom prst="curved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84" name="Google Shape;6184;p146"/>
          <p:cNvCxnSpPr>
            <a:stCxn id="6162" idx="2"/>
            <a:endCxn id="6175" idx="6"/>
          </p:cNvCxnSpPr>
          <p:nvPr/>
        </p:nvCxnSpPr>
        <p:spPr>
          <a:xfrm rot="5400000">
            <a:off x="7253242" y="1506774"/>
            <a:ext cx="615900" cy="1728900"/>
          </a:xfrm>
          <a:prstGeom prst="curved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85" name="Google Shape;6185;p146"/>
          <p:cNvSpPr txBox="1"/>
          <p:nvPr/>
        </p:nvSpPr>
        <p:spPr>
          <a:xfrm>
            <a:off x="6625029" y="2699982"/>
            <a:ext cx="1637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Concatenate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6" name="Google Shape;6186;p14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  <p:grpSp>
        <p:nvGrpSpPr>
          <p:cNvPr id="6187" name="Google Shape;6187;p146"/>
          <p:cNvGrpSpPr/>
          <p:nvPr/>
        </p:nvGrpSpPr>
        <p:grpSpPr>
          <a:xfrm>
            <a:off x="4285375" y="4236050"/>
            <a:ext cx="4317600" cy="881425"/>
            <a:chOff x="4285375" y="4236050"/>
            <a:chExt cx="4317600" cy="881425"/>
          </a:xfrm>
        </p:grpSpPr>
        <p:sp>
          <p:nvSpPr>
            <p:cNvPr id="6188" name="Google Shape;6188;p146"/>
            <p:cNvSpPr/>
            <p:nvPr/>
          </p:nvSpPr>
          <p:spPr>
            <a:xfrm>
              <a:off x="5259477" y="4236050"/>
              <a:ext cx="2410500" cy="3963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Term Scorer (~DeepCT)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146"/>
            <p:cNvSpPr txBox="1"/>
            <p:nvPr/>
          </p:nvSpPr>
          <p:spPr>
            <a:xfrm>
              <a:off x="4285375" y="4717275"/>
              <a:ext cx="4317600" cy="40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{Researchers: 31, are: 0, finding: 4, that: 1, ...}</a:t>
              </a:r>
              <a:endParaRPr/>
            </a:p>
          </p:txBody>
        </p:sp>
      </p:grpSp>
      <p:sp>
        <p:nvSpPr>
          <p:cNvPr id="6190" name="Google Shape;6190;p146"/>
          <p:cNvSpPr txBox="1"/>
          <p:nvPr/>
        </p:nvSpPr>
        <p:spPr>
          <a:xfrm>
            <a:off x="93975" y="6476800"/>
            <a:ext cx="945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Mallia, Khattab, Tonellotto, and Suel. Learning Passage Impacts for Inverted Indexes. 2021</a:t>
            </a:r>
            <a:endParaRPr sz="1600" i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3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Google Shape;6196;p147"/>
          <p:cNvSpPr txBox="1">
            <a:spLocks noGrp="1"/>
          </p:cNvSpPr>
          <p:nvPr>
            <p:ph type="title"/>
          </p:nvPr>
        </p:nvSpPr>
        <p:spPr>
          <a:xfrm>
            <a:off x="415600" y="5171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Results on MS MARCO Passage Dev Set</a:t>
            </a:r>
            <a:endParaRPr sz="4400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97" name="Google Shape;6197;p147"/>
          <p:cNvGraphicFramePr/>
          <p:nvPr/>
        </p:nvGraphicFramePr>
        <p:xfrm>
          <a:off x="1276038" y="1330138"/>
          <a:ext cx="9877300" cy="47350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2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9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Model</a:t>
                      </a:r>
                      <a:endParaRPr sz="2400" b="1"/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MRR@10</a:t>
                      </a:r>
                      <a:endParaRPr sz="2400" b="1"/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R@1000</a:t>
                      </a:r>
                      <a:endParaRPr sz="2400" b="1"/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Latency (ms/query)</a:t>
                      </a:r>
                      <a:endParaRPr sz="2400" b="1"/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BM25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0.184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0.853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13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DeepCT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0.243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0.913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doc2query</a:t>
                      </a:r>
                      <a:endParaRPr sz="2400" baseline="-25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0.278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0.947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DeepImpact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0.326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0.948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58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BM25 + monoBERT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0.355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0.853</a:t>
                      </a:r>
                      <a:endParaRPr sz="2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</a:rPr>
                        <a:t>(GPU) </a:t>
                      </a:r>
                      <a:r>
                        <a:rPr lang="en-US" sz="2400" dirty="0"/>
                        <a:t>10,700 </a:t>
                      </a:r>
                      <a:endParaRPr sz="2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98" name="Google Shape;6198;p1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33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4" name="Google Shape;6204;p148"/>
          <p:cNvSpPr txBox="1">
            <a:spLocks noGrp="1"/>
          </p:cNvSpPr>
          <p:nvPr>
            <p:ph type="title"/>
          </p:nvPr>
        </p:nvSpPr>
        <p:spPr>
          <a:xfrm>
            <a:off x="415600" y="212367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How to Expand Long Documents?</a:t>
            </a:r>
            <a:endParaRPr sz="4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5" name="Google Shape;6205;p148"/>
          <p:cNvPicPr preferRelativeResize="0"/>
          <p:nvPr/>
        </p:nvPicPr>
        <p:blipFill rotWithShape="1">
          <a:blip r:embed="rId3">
            <a:alphaModFix/>
          </a:blip>
          <a:srcRect b="15746"/>
          <a:stretch/>
        </p:blipFill>
        <p:spPr>
          <a:xfrm>
            <a:off x="778575" y="2008725"/>
            <a:ext cx="1428750" cy="12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6" name="Google Shape;6206;p148"/>
          <p:cNvPicPr preferRelativeResize="0"/>
          <p:nvPr/>
        </p:nvPicPr>
        <p:blipFill rotWithShape="1">
          <a:blip r:embed="rId3">
            <a:alphaModFix/>
          </a:blip>
          <a:srcRect t="37343"/>
          <a:stretch/>
        </p:blipFill>
        <p:spPr>
          <a:xfrm>
            <a:off x="778575" y="5165821"/>
            <a:ext cx="1428750" cy="8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7" name="Google Shape;6207;p148"/>
          <p:cNvPicPr preferRelativeResize="0"/>
          <p:nvPr/>
        </p:nvPicPr>
        <p:blipFill rotWithShape="1">
          <a:blip r:embed="rId3">
            <a:alphaModFix/>
          </a:blip>
          <a:srcRect t="37342" b="16596"/>
          <a:stretch/>
        </p:blipFill>
        <p:spPr>
          <a:xfrm>
            <a:off x="778575" y="4507848"/>
            <a:ext cx="1428750" cy="6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8" name="Google Shape;6208;p148"/>
          <p:cNvPicPr preferRelativeResize="0"/>
          <p:nvPr/>
        </p:nvPicPr>
        <p:blipFill rotWithShape="1">
          <a:blip r:embed="rId3">
            <a:alphaModFix/>
          </a:blip>
          <a:srcRect t="37342" b="16596"/>
          <a:stretch/>
        </p:blipFill>
        <p:spPr>
          <a:xfrm>
            <a:off x="778575" y="3856516"/>
            <a:ext cx="1428750" cy="6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9" name="Google Shape;6209;p148"/>
          <p:cNvPicPr preferRelativeResize="0"/>
          <p:nvPr/>
        </p:nvPicPr>
        <p:blipFill rotWithShape="1">
          <a:blip r:embed="rId3">
            <a:alphaModFix/>
          </a:blip>
          <a:srcRect t="37342" b="16596"/>
          <a:stretch/>
        </p:blipFill>
        <p:spPr>
          <a:xfrm>
            <a:off x="778575" y="3198537"/>
            <a:ext cx="1428750" cy="658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10" name="Google Shape;6210;p148"/>
          <p:cNvGrpSpPr/>
          <p:nvPr/>
        </p:nvGrpSpPr>
        <p:grpSpPr>
          <a:xfrm>
            <a:off x="2454975" y="1703925"/>
            <a:ext cx="1428750" cy="4738121"/>
            <a:chOff x="2454975" y="1703925"/>
            <a:chExt cx="1428750" cy="4738121"/>
          </a:xfrm>
        </p:grpSpPr>
        <p:pic>
          <p:nvPicPr>
            <p:cNvPr id="6211" name="Google Shape;6211;p148"/>
            <p:cNvPicPr preferRelativeResize="0"/>
            <p:nvPr/>
          </p:nvPicPr>
          <p:blipFill rotWithShape="1">
            <a:blip r:embed="rId3">
              <a:alphaModFix/>
            </a:blip>
            <a:srcRect b="25484"/>
            <a:stretch/>
          </p:blipFill>
          <p:spPr>
            <a:xfrm>
              <a:off x="2454975" y="1703925"/>
              <a:ext cx="1428750" cy="10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2" name="Google Shape;6212;p148"/>
            <p:cNvPicPr preferRelativeResize="0"/>
            <p:nvPr/>
          </p:nvPicPr>
          <p:blipFill rotWithShape="1">
            <a:blip r:embed="rId3">
              <a:alphaModFix/>
            </a:blip>
            <a:srcRect t="37343"/>
            <a:stretch/>
          </p:blipFill>
          <p:spPr>
            <a:xfrm>
              <a:off x="2454975" y="5546821"/>
              <a:ext cx="1428750" cy="89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3" name="Google Shape;6213;p148"/>
            <p:cNvPicPr preferRelativeResize="0"/>
            <p:nvPr/>
          </p:nvPicPr>
          <p:blipFill rotWithShape="1">
            <a:blip r:embed="rId3">
              <a:alphaModFix/>
            </a:blip>
            <a:srcRect t="37342" b="16596"/>
            <a:stretch/>
          </p:blipFill>
          <p:spPr>
            <a:xfrm>
              <a:off x="2454975" y="4355448"/>
              <a:ext cx="1428750" cy="65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4" name="Google Shape;6214;p148"/>
            <p:cNvPicPr preferRelativeResize="0"/>
            <p:nvPr/>
          </p:nvPicPr>
          <p:blipFill rotWithShape="1">
            <a:blip r:embed="rId3">
              <a:alphaModFix/>
            </a:blip>
            <a:srcRect t="37342" b="16596"/>
            <a:stretch/>
          </p:blipFill>
          <p:spPr>
            <a:xfrm>
              <a:off x="2454975" y="3274737"/>
              <a:ext cx="1428750" cy="658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15" name="Google Shape;6215;p148" descr="Diagrama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l="17300" t="34372" r="67402" b="4161"/>
          <a:stretch/>
        </p:blipFill>
        <p:spPr>
          <a:xfrm>
            <a:off x="10252475" y="2987870"/>
            <a:ext cx="1608600" cy="174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216" name="Google Shape;6216;p148"/>
          <p:cNvGrpSpPr/>
          <p:nvPr/>
        </p:nvGrpSpPr>
        <p:grpSpPr>
          <a:xfrm>
            <a:off x="3883725" y="1851042"/>
            <a:ext cx="2373475" cy="4491737"/>
            <a:chOff x="3883725" y="1851042"/>
            <a:chExt cx="2373475" cy="4491737"/>
          </a:xfrm>
        </p:grpSpPr>
        <p:cxnSp>
          <p:nvCxnSpPr>
            <p:cNvPr id="6217" name="Google Shape;6217;p148"/>
            <p:cNvCxnSpPr>
              <a:stCxn id="6211" idx="3"/>
            </p:cNvCxnSpPr>
            <p:nvPr/>
          </p:nvCxnSpPr>
          <p:spPr>
            <a:xfrm>
              <a:off x="3883725" y="2236225"/>
              <a:ext cx="8022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218" name="Google Shape;6218;p148"/>
            <p:cNvSpPr/>
            <p:nvPr/>
          </p:nvSpPr>
          <p:spPr>
            <a:xfrm>
              <a:off x="4754800" y="1851042"/>
              <a:ext cx="1502400" cy="7635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doc2query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DeepCT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DeepImpact</a:t>
              </a:r>
              <a:endParaRPr sz="1000"/>
            </a:p>
          </p:txBody>
        </p:sp>
        <p:cxnSp>
          <p:nvCxnSpPr>
            <p:cNvPr id="6219" name="Google Shape;6219;p148"/>
            <p:cNvCxnSpPr/>
            <p:nvPr/>
          </p:nvCxnSpPr>
          <p:spPr>
            <a:xfrm>
              <a:off x="3883725" y="3607825"/>
              <a:ext cx="8022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220" name="Google Shape;6220;p148"/>
            <p:cNvSpPr/>
            <p:nvPr/>
          </p:nvSpPr>
          <p:spPr>
            <a:xfrm>
              <a:off x="4754800" y="3230917"/>
              <a:ext cx="1502400" cy="7635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doc2query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DeepCT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DeepImpact</a:t>
              </a:r>
              <a:endParaRPr sz="2100"/>
            </a:p>
          </p:txBody>
        </p:sp>
        <p:cxnSp>
          <p:nvCxnSpPr>
            <p:cNvPr id="6221" name="Google Shape;6221;p148"/>
            <p:cNvCxnSpPr/>
            <p:nvPr/>
          </p:nvCxnSpPr>
          <p:spPr>
            <a:xfrm>
              <a:off x="3883725" y="4674625"/>
              <a:ext cx="8022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222" name="Google Shape;6222;p148"/>
            <p:cNvSpPr/>
            <p:nvPr/>
          </p:nvSpPr>
          <p:spPr>
            <a:xfrm>
              <a:off x="4754800" y="4297717"/>
              <a:ext cx="1502400" cy="7635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doc2query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DeepCT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DeepImpact</a:t>
              </a:r>
              <a:endParaRPr sz="1000">
                <a:solidFill>
                  <a:schemeClr val="dk1"/>
                </a:solidFill>
              </a:endParaRPr>
            </a:p>
          </p:txBody>
        </p:sp>
        <p:cxnSp>
          <p:nvCxnSpPr>
            <p:cNvPr id="6223" name="Google Shape;6223;p148"/>
            <p:cNvCxnSpPr/>
            <p:nvPr/>
          </p:nvCxnSpPr>
          <p:spPr>
            <a:xfrm>
              <a:off x="3883725" y="5970025"/>
              <a:ext cx="8022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224" name="Google Shape;6224;p148"/>
            <p:cNvSpPr/>
            <p:nvPr/>
          </p:nvSpPr>
          <p:spPr>
            <a:xfrm>
              <a:off x="4754800" y="5579279"/>
              <a:ext cx="1502400" cy="7635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doc2query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DeepCT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DeepImpact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6225" name="Google Shape;6225;p148"/>
          <p:cNvGrpSpPr/>
          <p:nvPr/>
        </p:nvGrpSpPr>
        <p:grpSpPr>
          <a:xfrm>
            <a:off x="6322125" y="1879464"/>
            <a:ext cx="2067475" cy="4472700"/>
            <a:chOff x="6322125" y="1879464"/>
            <a:chExt cx="2067475" cy="4472700"/>
          </a:xfrm>
        </p:grpSpPr>
        <p:cxnSp>
          <p:nvCxnSpPr>
            <p:cNvPr id="6226" name="Google Shape;6226;p148"/>
            <p:cNvCxnSpPr/>
            <p:nvPr/>
          </p:nvCxnSpPr>
          <p:spPr>
            <a:xfrm>
              <a:off x="6322125" y="2236225"/>
              <a:ext cx="8022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227" name="Google Shape;6227;p148"/>
            <p:cNvSpPr txBox="1"/>
            <p:nvPr/>
          </p:nvSpPr>
          <p:spPr>
            <a:xfrm>
              <a:off x="7137700" y="1879464"/>
              <a:ext cx="1251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Queries or</a:t>
              </a:r>
              <a:endParaRPr sz="1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Terms</a:t>
              </a:r>
              <a:endParaRPr sz="1800"/>
            </a:p>
          </p:txBody>
        </p:sp>
        <p:cxnSp>
          <p:nvCxnSpPr>
            <p:cNvPr id="6228" name="Google Shape;6228;p148"/>
            <p:cNvCxnSpPr/>
            <p:nvPr/>
          </p:nvCxnSpPr>
          <p:spPr>
            <a:xfrm>
              <a:off x="6322125" y="3607825"/>
              <a:ext cx="8022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229" name="Google Shape;6229;p148"/>
            <p:cNvSpPr txBox="1"/>
            <p:nvPr/>
          </p:nvSpPr>
          <p:spPr>
            <a:xfrm>
              <a:off x="7137700" y="3251064"/>
              <a:ext cx="1251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Queries or</a:t>
              </a:r>
              <a:endParaRPr sz="1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Terms</a:t>
              </a:r>
              <a:endParaRPr sz="1800"/>
            </a:p>
          </p:txBody>
        </p:sp>
        <p:cxnSp>
          <p:nvCxnSpPr>
            <p:cNvPr id="6230" name="Google Shape;6230;p148"/>
            <p:cNvCxnSpPr/>
            <p:nvPr/>
          </p:nvCxnSpPr>
          <p:spPr>
            <a:xfrm>
              <a:off x="6322125" y="4674625"/>
              <a:ext cx="8022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231" name="Google Shape;6231;p148"/>
            <p:cNvSpPr txBox="1"/>
            <p:nvPr/>
          </p:nvSpPr>
          <p:spPr>
            <a:xfrm>
              <a:off x="7137700" y="4317864"/>
              <a:ext cx="1251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Queries or</a:t>
              </a:r>
              <a:endParaRPr sz="1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Terms</a:t>
              </a:r>
              <a:endParaRPr sz="1800"/>
            </a:p>
          </p:txBody>
        </p:sp>
        <p:cxnSp>
          <p:nvCxnSpPr>
            <p:cNvPr id="6232" name="Google Shape;6232;p148"/>
            <p:cNvCxnSpPr/>
            <p:nvPr/>
          </p:nvCxnSpPr>
          <p:spPr>
            <a:xfrm>
              <a:off x="6322125" y="5970025"/>
              <a:ext cx="8022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233" name="Google Shape;6233;p148"/>
            <p:cNvSpPr txBox="1"/>
            <p:nvPr/>
          </p:nvSpPr>
          <p:spPr>
            <a:xfrm>
              <a:off x="7137700" y="5613264"/>
              <a:ext cx="1251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Queries or</a:t>
              </a:r>
              <a:endParaRPr sz="1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Terms</a:t>
              </a:r>
              <a:endParaRPr sz="1800"/>
            </a:p>
          </p:txBody>
        </p:sp>
      </p:grpSp>
      <p:grpSp>
        <p:nvGrpSpPr>
          <p:cNvPr id="6234" name="Google Shape;6234;p148"/>
          <p:cNvGrpSpPr/>
          <p:nvPr/>
        </p:nvGrpSpPr>
        <p:grpSpPr>
          <a:xfrm>
            <a:off x="8389600" y="2248914"/>
            <a:ext cx="1487400" cy="3733800"/>
            <a:chOff x="8389600" y="2248914"/>
            <a:chExt cx="1487400" cy="3733800"/>
          </a:xfrm>
        </p:grpSpPr>
        <p:sp>
          <p:nvSpPr>
            <p:cNvPr id="6235" name="Google Shape;6235;p148"/>
            <p:cNvSpPr txBox="1"/>
            <p:nvPr/>
          </p:nvSpPr>
          <p:spPr>
            <a:xfrm>
              <a:off x="9215800" y="3223775"/>
              <a:ext cx="6612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/>
                <a:t>+</a:t>
              </a:r>
              <a:endParaRPr sz="7000"/>
            </a:p>
          </p:txBody>
        </p:sp>
        <p:cxnSp>
          <p:nvCxnSpPr>
            <p:cNvPr id="6236" name="Google Shape;6236;p148"/>
            <p:cNvCxnSpPr>
              <a:stCxn id="6227" idx="3"/>
              <a:endCxn id="6235" idx="1"/>
            </p:cNvCxnSpPr>
            <p:nvPr/>
          </p:nvCxnSpPr>
          <p:spPr>
            <a:xfrm>
              <a:off x="8389600" y="2248914"/>
              <a:ext cx="826200" cy="16059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237" name="Google Shape;6237;p148"/>
            <p:cNvCxnSpPr>
              <a:stCxn id="6229" idx="3"/>
              <a:endCxn id="6235" idx="1"/>
            </p:cNvCxnSpPr>
            <p:nvPr/>
          </p:nvCxnSpPr>
          <p:spPr>
            <a:xfrm>
              <a:off x="8389600" y="3620514"/>
              <a:ext cx="826200" cy="2343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238" name="Google Shape;6238;p148"/>
            <p:cNvCxnSpPr>
              <a:stCxn id="6231" idx="3"/>
              <a:endCxn id="6235" idx="1"/>
            </p:cNvCxnSpPr>
            <p:nvPr/>
          </p:nvCxnSpPr>
          <p:spPr>
            <a:xfrm rot="10800000" flipH="1">
              <a:off x="8389600" y="3854814"/>
              <a:ext cx="826200" cy="8325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239" name="Google Shape;6239;p148"/>
            <p:cNvCxnSpPr>
              <a:stCxn id="6233" idx="3"/>
              <a:endCxn id="6235" idx="1"/>
            </p:cNvCxnSpPr>
            <p:nvPr/>
          </p:nvCxnSpPr>
          <p:spPr>
            <a:xfrm rot="10800000" flipH="1">
              <a:off x="8389600" y="3854814"/>
              <a:ext cx="826200" cy="21279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6240" name="Google Shape;6240;p148"/>
          <p:cNvCxnSpPr>
            <a:stCxn id="6235" idx="3"/>
            <a:endCxn id="6215" idx="1"/>
          </p:cNvCxnSpPr>
          <p:nvPr/>
        </p:nvCxnSpPr>
        <p:spPr>
          <a:xfrm>
            <a:off x="9877000" y="3854825"/>
            <a:ext cx="375600" cy="33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1" name="Google Shape;6241;p1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sp>
        <p:nvSpPr>
          <p:cNvPr id="6242" name="Google Shape;6242;p148"/>
          <p:cNvSpPr txBox="1"/>
          <p:nvPr/>
        </p:nvSpPr>
        <p:spPr>
          <a:xfrm>
            <a:off x="2083800" y="1292200"/>
            <a:ext cx="21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windows of N sentences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82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6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6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6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" name="Google Shape;6247;p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dirty="0">
                <a:latin typeface="Calibri"/>
                <a:ea typeface="Calibri"/>
                <a:cs typeface="Calibri"/>
              </a:rPr>
              <a:t>Takeaways of Document Expansion</a:t>
            </a:r>
            <a:endParaRPr dirty="0">
              <a:latin typeface="Calibri"/>
              <a:ea typeface="Calibri"/>
              <a:cs typeface="Calibri"/>
            </a:endParaRPr>
          </a:p>
        </p:txBody>
      </p:sp>
      <p:sp>
        <p:nvSpPr>
          <p:cNvPr id="6248" name="Google Shape;6248;p149"/>
          <p:cNvSpPr txBox="1">
            <a:spLocks noGrp="1"/>
          </p:cNvSpPr>
          <p:nvPr>
            <p:ph type="body" idx="1"/>
          </p:nvPr>
        </p:nvSpPr>
        <p:spPr>
          <a:xfrm>
            <a:off x="590975" y="1825625"/>
            <a:ext cx="111255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/>
              <a:t>Advantages:</a:t>
            </a:r>
            <a:endParaRPr sz="3100"/>
          </a:p>
          <a:p>
            <a:pPr marL="685800" lvl="1" indent="-2476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Documents have more context than queries →easy prediction task</a:t>
            </a:r>
            <a:endParaRPr sz="2700"/>
          </a:p>
          <a:p>
            <a:pPr marL="685800" lvl="1" indent="-2476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Documents can be processed offline </a:t>
            </a:r>
            <a:r>
              <a:rPr lang="en-US" sz="2700" i="1"/>
              <a:t>and</a:t>
            </a:r>
            <a:r>
              <a:rPr lang="en-US" sz="2700"/>
              <a:t> in parallel</a:t>
            </a:r>
            <a:endParaRPr sz="2700"/>
          </a:p>
          <a:p>
            <a:pPr marL="685800" lvl="1" indent="-2476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Run on CPU at query time</a:t>
            </a:r>
            <a:endParaRPr sz="27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/>
              <a:t>Disadvantages:</a:t>
            </a:r>
            <a:endParaRPr sz="3100"/>
          </a:p>
          <a:p>
            <a:pPr marL="685800" lvl="1" indent="-2476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Have to iterate over the entire collection</a:t>
            </a:r>
            <a:endParaRPr sz="2700"/>
          </a:p>
          <a:p>
            <a:pPr marL="685800" lvl="1" indent="-2476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Not as effective as rerankers (yet)</a:t>
            </a:r>
            <a:endParaRPr sz="2700"/>
          </a:p>
        </p:txBody>
      </p:sp>
      <p:sp>
        <p:nvSpPr>
          <p:cNvPr id="6249" name="Google Shape;6249;p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81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6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6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6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Resources of Pre-training Methods in IR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Popular </a:t>
            </a:r>
            <a:r>
              <a:rPr lang="en-US" dirty="0"/>
              <a:t>data </a:t>
            </a:r>
            <a:r>
              <a:rPr lang="en-US" dirty="0" smtClean="0"/>
              <a:t>repositories for </a:t>
            </a:r>
            <a:r>
              <a:rPr lang="en-US" dirty="0"/>
              <a:t>the pre-training and fine-tuning process of PTMs in </a:t>
            </a:r>
            <a:r>
              <a:rPr lang="en-US" dirty="0" smtClean="0"/>
              <a:t>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-US" dirty="0">
                <a:latin typeface="Calibri"/>
                <a:ea typeface="Calibri"/>
                <a:cs typeface="Calibri"/>
              </a:rPr>
              <a:t>Datasets for Pre-Training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re-training objectives for </a:t>
            </a:r>
            <a:r>
              <a:rPr lang="en-US" sz="2400" dirty="0"/>
              <a:t>IR </a:t>
            </a:r>
            <a:r>
              <a:rPr lang="en-US" sz="2400" dirty="0" smtClean="0"/>
              <a:t>are mostly </a:t>
            </a:r>
            <a:r>
              <a:rPr lang="en-US" sz="2400" dirty="0"/>
              <a:t>based on </a:t>
            </a:r>
            <a:r>
              <a:rPr lang="en-US" sz="2400" dirty="0" smtClean="0"/>
              <a:t>large-scale collections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ollections </a:t>
            </a:r>
            <a:r>
              <a:rPr lang="en-US" sz="2400" dirty="0"/>
              <a:t>for pre-training tasks in IR </a:t>
            </a:r>
            <a:r>
              <a:rPr lang="en-US" sz="2400" dirty="0" smtClean="0"/>
              <a:t>must have the </a:t>
            </a:r>
            <a:r>
              <a:rPr lang="en-US" sz="2400" dirty="0"/>
              <a:t>following properties: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Large </a:t>
            </a:r>
            <a:r>
              <a:rPr lang="en-US" sz="2400" b="1" dirty="0"/>
              <a:t>collection size</a:t>
            </a:r>
            <a:r>
              <a:rPr lang="en-US" sz="2400" dirty="0"/>
              <a:t>: </a:t>
            </a:r>
            <a:endParaRPr lang="en-US" sz="2400" dirty="0" smtClean="0"/>
          </a:p>
          <a:p>
            <a:pPr lvl="1"/>
            <a:r>
              <a:rPr lang="en-US" dirty="0" smtClean="0"/>
              <a:t>A necessity </a:t>
            </a:r>
            <a:r>
              <a:rPr lang="en-US" dirty="0"/>
              <a:t>for pre-training tasks in any deep learning </a:t>
            </a:r>
            <a:r>
              <a:rPr lang="en-US" dirty="0" smtClean="0"/>
              <a:t>fields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Structured </a:t>
            </a:r>
            <a:r>
              <a:rPr lang="en-US" sz="2400" b="1" dirty="0"/>
              <a:t>documents</a:t>
            </a:r>
            <a:r>
              <a:rPr lang="en-US" sz="2400" dirty="0"/>
              <a:t>: </a:t>
            </a:r>
            <a:endParaRPr lang="en-US" sz="2400" dirty="0" smtClean="0"/>
          </a:p>
          <a:p>
            <a:pPr lvl="1"/>
            <a:r>
              <a:rPr lang="en-US" dirty="0" smtClean="0"/>
              <a:t>Title</a:t>
            </a:r>
            <a:r>
              <a:rPr lang="en-US" dirty="0"/>
              <a:t>, passages, sub-title, html </a:t>
            </a:r>
            <a:r>
              <a:rPr lang="en-US" dirty="0" smtClean="0"/>
              <a:t>structure, etc. can </a:t>
            </a:r>
            <a:r>
              <a:rPr lang="en-US" dirty="0"/>
              <a:t>be exploited </a:t>
            </a:r>
            <a:r>
              <a:rPr lang="en-US" dirty="0" smtClean="0"/>
              <a:t>to capture inter-page </a:t>
            </a:r>
            <a:r>
              <a:rPr lang="en-US" dirty="0"/>
              <a:t>semantic </a:t>
            </a:r>
            <a:r>
              <a:rPr lang="en-US" dirty="0" smtClean="0"/>
              <a:t>relations</a:t>
            </a:r>
          </a:p>
          <a:p>
            <a:pPr lvl="1"/>
            <a:r>
              <a:rPr lang="en-US" dirty="0" smtClean="0"/>
              <a:t>Hyperlinks between the pages provide intra-page </a:t>
            </a:r>
            <a:r>
              <a:rPr lang="en-US" dirty="0"/>
              <a:t>semantic </a:t>
            </a:r>
            <a:r>
              <a:rPr lang="en-US" dirty="0" smtClean="0"/>
              <a:t>relations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second property </a:t>
            </a:r>
            <a:r>
              <a:rPr lang="en-US" sz="2400" dirty="0" smtClean="0"/>
              <a:t>is </a:t>
            </a:r>
            <a:r>
              <a:rPr lang="en-US" sz="2400" dirty="0"/>
              <a:t>not </a:t>
            </a:r>
            <a:r>
              <a:rPr lang="en-US" sz="2400" dirty="0" smtClean="0"/>
              <a:t>always necessary </a:t>
            </a:r>
            <a:r>
              <a:rPr lang="en-US" sz="2400" dirty="0"/>
              <a:t>for IR pre-training </a:t>
            </a:r>
            <a:r>
              <a:rPr lang="en-US" sz="2400" dirty="0" smtClean="0"/>
              <a:t>tasks</a:t>
            </a:r>
          </a:p>
          <a:p>
            <a:r>
              <a:rPr lang="en-US" sz="2400" dirty="0" smtClean="0"/>
              <a:t>But </a:t>
            </a:r>
            <a:r>
              <a:rPr lang="en-US" sz="2400" dirty="0"/>
              <a:t>if a collection owns </a:t>
            </a:r>
            <a:r>
              <a:rPr lang="en-US" sz="2400" dirty="0" smtClean="0"/>
              <a:t>these </a:t>
            </a:r>
            <a:r>
              <a:rPr lang="en-US" sz="2400" dirty="0"/>
              <a:t>properties, the collection might be better for IR pre-training </a:t>
            </a:r>
            <a:r>
              <a:rPr lang="en-US" sz="2400" dirty="0" smtClean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2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General </a:t>
            </a:r>
            <a:r>
              <a:rPr lang="en-US" dirty="0" smtClean="0">
                <a:latin typeface="Calibri"/>
                <a:ea typeface="Calibri"/>
                <a:cs typeface="Calibri"/>
              </a:rPr>
              <a:t>Text Corpora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eneral </a:t>
            </a:r>
            <a:r>
              <a:rPr lang="en-US" dirty="0"/>
              <a:t>text </a:t>
            </a:r>
            <a:r>
              <a:rPr lang="en-US" dirty="0" smtClean="0"/>
              <a:t>corpora are </a:t>
            </a:r>
            <a:r>
              <a:rPr lang="en-US" dirty="0"/>
              <a:t>widely </a:t>
            </a:r>
            <a:r>
              <a:rPr lang="en-US" dirty="0" smtClean="0"/>
              <a:t>used in </a:t>
            </a:r>
            <a:r>
              <a:rPr lang="en-US" dirty="0"/>
              <a:t>NLP researches for different tasks in different </a:t>
            </a:r>
            <a:r>
              <a:rPr lang="en-US" dirty="0" smtClean="0"/>
              <a:t>domains</a:t>
            </a:r>
          </a:p>
          <a:p>
            <a:r>
              <a:rPr lang="en-US" dirty="0" smtClean="0"/>
              <a:t>Contain large amounts </a:t>
            </a:r>
            <a:r>
              <a:rPr lang="en-US" dirty="0"/>
              <a:t>of </a:t>
            </a:r>
            <a:r>
              <a:rPr lang="en-US" dirty="0" smtClean="0"/>
              <a:t>documents, suitable </a:t>
            </a:r>
            <a:r>
              <a:rPr lang="en-US" dirty="0"/>
              <a:t>for </a:t>
            </a:r>
            <a:r>
              <a:rPr lang="en-US" dirty="0" smtClean="0"/>
              <a:t>classic </a:t>
            </a:r>
            <a:r>
              <a:rPr lang="en-US" dirty="0"/>
              <a:t>pre-training tasks, e.g., </a:t>
            </a:r>
            <a:r>
              <a:rPr lang="en-US" dirty="0" smtClean="0"/>
              <a:t>masked language modeling </a:t>
            </a:r>
            <a:r>
              <a:rPr lang="en-US" dirty="0"/>
              <a:t>and next sentence </a:t>
            </a:r>
            <a:r>
              <a:rPr lang="en-US" dirty="0" smtClean="0"/>
              <a:t>prediction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1095" y="3677762"/>
            <a:ext cx="9439275" cy="2333625"/>
            <a:chOff x="998855" y="3657442"/>
            <a:chExt cx="9439275" cy="23336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303905" y="1495266"/>
              <a:ext cx="2190750" cy="68008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7952105" y="3505042"/>
              <a:ext cx="2333625" cy="263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7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General Text Corpora: </a:t>
            </a:r>
            <a:r>
              <a:rPr lang="en-US" dirty="0" smtClean="0">
                <a:latin typeface="Calibri"/>
                <a:ea typeface="Calibri"/>
                <a:cs typeface="Calibri"/>
              </a:rPr>
              <a:t>Books, </a:t>
            </a:r>
            <a:r>
              <a:rPr lang="en-US" dirty="0">
                <a:latin typeface="Calibri"/>
                <a:ea typeface="Calibri"/>
                <a:cs typeface="Calibri"/>
              </a:rPr>
              <a:t>C4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Books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sz="2800" dirty="0" smtClean="0"/>
              <a:t>Align </a:t>
            </a:r>
            <a:r>
              <a:rPr lang="en-US" sz="2800" dirty="0"/>
              <a:t>books with the </a:t>
            </a:r>
            <a:r>
              <a:rPr lang="en-US" sz="2800" dirty="0" smtClean="0"/>
              <a:t>corresponding movie </a:t>
            </a:r>
            <a:r>
              <a:rPr lang="en-US" sz="2800" dirty="0"/>
              <a:t>releases by associating the visual information </a:t>
            </a:r>
            <a:r>
              <a:rPr lang="en-US" sz="2800" dirty="0" smtClean="0"/>
              <a:t>with descriptive text 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text conveys both visual content (how </a:t>
            </a:r>
            <a:r>
              <a:rPr lang="en-US" sz="2800" dirty="0" smtClean="0"/>
              <a:t>a character</a:t>
            </a:r>
            <a:r>
              <a:rPr lang="en-US" sz="2800" dirty="0"/>
              <a:t>, an object or a scene looks like) </a:t>
            </a:r>
            <a:r>
              <a:rPr lang="en-US" sz="2800" dirty="0" smtClean="0"/>
              <a:t>and high-level semantics </a:t>
            </a:r>
            <a:r>
              <a:rPr lang="en-US" sz="2800" dirty="0"/>
              <a:t>(what someone is thinking, feeling and how </a:t>
            </a:r>
            <a:r>
              <a:rPr lang="en-US" sz="2800" dirty="0" smtClean="0"/>
              <a:t>these states </a:t>
            </a:r>
            <a:r>
              <a:rPr lang="en-US" sz="2800" dirty="0"/>
              <a:t>evolve through a story</a:t>
            </a:r>
            <a:r>
              <a:rPr lang="en-US" sz="2800" dirty="0" smtClean="0"/>
              <a:t>)</a:t>
            </a:r>
          </a:p>
          <a:p>
            <a:r>
              <a:rPr lang="en-US" i="1" dirty="0"/>
              <a:t>C4</a:t>
            </a:r>
            <a:r>
              <a:rPr lang="en-US" dirty="0"/>
              <a:t>: (</a:t>
            </a:r>
            <a:r>
              <a:rPr lang="en-US" dirty="0" smtClean="0"/>
              <a:t>Colossal </a:t>
            </a:r>
            <a:r>
              <a:rPr lang="en-US" dirty="0"/>
              <a:t>Clean Crawled </a:t>
            </a:r>
            <a:r>
              <a:rPr lang="en-US" dirty="0" smtClean="0"/>
              <a:t>Corpus)</a:t>
            </a:r>
          </a:p>
          <a:p>
            <a:pPr lvl="1"/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/>
              <a:t>than 300 GBs clean English text scraped </a:t>
            </a:r>
            <a:r>
              <a:rPr lang="en-US" sz="2800" dirty="0" smtClean="0"/>
              <a:t>from the web</a:t>
            </a:r>
          </a:p>
          <a:p>
            <a:pPr lvl="1"/>
            <a:r>
              <a:rPr lang="en-US" sz="2800" dirty="0"/>
              <a:t>C</a:t>
            </a:r>
            <a:r>
              <a:rPr lang="en-US" sz="2800" dirty="0" smtClean="0"/>
              <a:t>an </a:t>
            </a:r>
            <a:r>
              <a:rPr lang="en-US" sz="2800" dirty="0"/>
              <a:t>be used to </a:t>
            </a:r>
            <a:r>
              <a:rPr lang="en-US" sz="2800" dirty="0" err="1"/>
              <a:t>pretrain</a:t>
            </a:r>
            <a:r>
              <a:rPr lang="en-US" sz="2800" dirty="0"/>
              <a:t> language models </a:t>
            </a:r>
            <a:r>
              <a:rPr lang="en-US" sz="2800" dirty="0" smtClean="0"/>
              <a:t>and word representations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97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4198</Words>
  <Application>Microsoft Office PowerPoint</Application>
  <PresentationFormat>Widescreen</PresentationFormat>
  <Paragraphs>1208</Paragraphs>
  <Slides>120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Calibri Light</vt:lpstr>
      <vt:lpstr>Roboto</vt:lpstr>
      <vt:lpstr>Times New Roman</vt:lpstr>
      <vt:lpstr>Office Theme</vt:lpstr>
      <vt:lpstr>Neural Information Retrieval</vt:lpstr>
      <vt:lpstr>PowerPoint Presentation</vt:lpstr>
      <vt:lpstr>Outline</vt:lpstr>
      <vt:lpstr>Slide 22</vt:lpstr>
      <vt:lpstr>PowerPoint Presentation</vt:lpstr>
      <vt:lpstr>Slide 25</vt:lpstr>
      <vt:lpstr>29</vt:lpstr>
      <vt:lpstr>30</vt:lpstr>
      <vt:lpstr>PowerPoint Presentation</vt:lpstr>
      <vt:lpstr>PowerPoint Presentation</vt:lpstr>
      <vt:lpstr>PowerPoint Presentation</vt:lpstr>
      <vt:lpstr>30</vt:lpstr>
      <vt:lpstr>Slide 35</vt:lpstr>
      <vt:lpstr>Slide 36</vt:lpstr>
      <vt:lpstr>Slide 37</vt:lpstr>
      <vt:lpstr>Slide 38</vt:lpstr>
      <vt:lpstr>40</vt:lpstr>
      <vt:lpstr>41</vt:lpstr>
      <vt:lpstr>Embeddings </vt:lpstr>
      <vt:lpstr>45</vt:lpstr>
      <vt:lpstr>46</vt:lpstr>
      <vt:lpstr>48</vt:lpstr>
      <vt:lpstr>50</vt:lpstr>
      <vt:lpstr>Contextual Representations</vt:lpstr>
      <vt:lpstr>What is BERT?</vt:lpstr>
      <vt:lpstr>BERT's Pretraining Ingredients</vt:lpstr>
      <vt:lpstr>PowerPoint Presentation</vt:lpstr>
      <vt:lpstr>PowerPoint Presentation</vt:lpstr>
      <vt:lpstr>PowerPoint Presentation</vt:lpstr>
      <vt:lpstr>Post BERT Pretraining Advancements </vt:lpstr>
      <vt:lpstr>PTMs in Information Retrieval</vt:lpstr>
      <vt:lpstr>58</vt:lpstr>
      <vt:lpstr>59</vt:lpstr>
      <vt:lpstr>60</vt:lpstr>
      <vt:lpstr>61</vt:lpstr>
      <vt:lpstr>62</vt:lpstr>
      <vt:lpstr>64</vt:lpstr>
      <vt:lpstr>65</vt:lpstr>
      <vt:lpstr>66</vt:lpstr>
      <vt:lpstr>67</vt:lpstr>
      <vt:lpstr>68</vt:lpstr>
      <vt:lpstr>69</vt:lpstr>
      <vt:lpstr>83</vt:lpstr>
      <vt:lpstr>84</vt:lpstr>
      <vt:lpstr>Progress in Information Retrieval - Robust04</vt:lpstr>
      <vt:lpstr>Adoption by Commercial Search Engines</vt:lpstr>
      <vt:lpstr>BERT for Relevance Classification</vt:lpstr>
      <vt:lpstr>Retrieve-and-Rerank Architecture</vt:lpstr>
      <vt:lpstr>monoBERT: BERT reranker</vt:lpstr>
      <vt:lpstr>Training monoBERT</vt:lpstr>
      <vt:lpstr>Once monoBERT is trained...</vt:lpstr>
      <vt:lpstr>TREC 2019 - Deep Learning Track - Passage</vt:lpstr>
      <vt:lpstr>BERT’s Limitation</vt:lpstr>
      <vt:lpstr>From Passages to Documents</vt:lpstr>
      <vt:lpstr>Handling Length Limitation: Training</vt:lpstr>
      <vt:lpstr>Handling Length Limitation: Inference</vt:lpstr>
      <vt:lpstr>Approach #1: Score Aggregation</vt:lpstr>
      <vt:lpstr>Over Passage Scores: BERT-MaxP, FirstP, SumP</vt:lpstr>
      <vt:lpstr>Over Passage Scores: Results</vt:lpstr>
      <vt:lpstr>Over Sentence Scores: Birch</vt:lpstr>
      <vt:lpstr>Over Sentence Scores: Results</vt:lpstr>
      <vt:lpstr>Approach #2: Representation Aggregation</vt:lpstr>
      <vt:lpstr>Over Term Embeddings: CEDR</vt:lpstr>
      <vt:lpstr>Over Term Embeddings: CEDR</vt:lpstr>
      <vt:lpstr>Over Term Embeddings: Results</vt:lpstr>
      <vt:lpstr>Over Passage Representations: PARADE</vt:lpstr>
      <vt:lpstr>Over Passage Representations: Results</vt:lpstr>
      <vt:lpstr>Multi-stage rerankers</vt:lpstr>
      <vt:lpstr>Multi-stage rerankers</vt:lpstr>
      <vt:lpstr>From Single to Multiple Rerankers</vt:lpstr>
      <vt:lpstr>Why Multi-stage?</vt:lpstr>
      <vt:lpstr>Multi-stage Rerankers</vt:lpstr>
      <vt:lpstr>Multi-stage with duoBERT</vt:lpstr>
      <vt:lpstr>PowerPoint Presentation</vt:lpstr>
      <vt:lpstr>Training duoBERT</vt:lpstr>
      <vt:lpstr>Inference with duoBERT</vt:lpstr>
      <vt:lpstr>monoBERT vs. duoBERT</vt:lpstr>
      <vt:lpstr>Takeaways of Multi-stage Rerankers</vt:lpstr>
      <vt:lpstr>Document Preprocessing Techniques</vt:lpstr>
      <vt:lpstr>A Simple Search Engine</vt:lpstr>
      <vt:lpstr>Query Reformulation (aka query expansion)</vt:lpstr>
      <vt:lpstr>Query reformulation as a translation task</vt:lpstr>
      <vt:lpstr>Document Preprocessing Techniques</vt:lpstr>
      <vt:lpstr>doc2query</vt:lpstr>
      <vt:lpstr>doc2query</vt:lpstr>
      <vt:lpstr>Results</vt:lpstr>
      <vt:lpstr>Document Preprocessing Techniques</vt:lpstr>
      <vt:lpstr>DeepCT</vt:lpstr>
      <vt:lpstr>Once DeepCT is trained... </vt:lpstr>
      <vt:lpstr>Results on MS MARCO Passage Dev Set</vt:lpstr>
      <vt:lpstr>Document Preprocessing Techniques</vt:lpstr>
      <vt:lpstr>DeepImpact: combining doc2query with DeepCT</vt:lpstr>
      <vt:lpstr>Results on MS MARCO Passage Dev Set</vt:lpstr>
      <vt:lpstr>How to Expand Long Documents?</vt:lpstr>
      <vt:lpstr>Takeaways of Document Expansion</vt:lpstr>
      <vt:lpstr>Resources of Pre-training Methods in IR</vt:lpstr>
      <vt:lpstr>Datasets for Pre-Training</vt:lpstr>
      <vt:lpstr>General Text Corpora</vt:lpstr>
      <vt:lpstr>General Text Corpora: Books, C4</vt:lpstr>
      <vt:lpstr>General Text Corpora:  Wikipedia, RealNews, Amazon Reviews</vt:lpstr>
      <vt:lpstr>IR Related Corpora</vt:lpstr>
      <vt:lpstr>IR Related Corpora: WT10G, GOV2</vt:lpstr>
      <vt:lpstr>IR Related Copora: SogouT, Clueweb</vt:lpstr>
      <vt:lpstr>IR Related Copora: MS MARCO</vt:lpstr>
      <vt:lpstr>Datasets for Fine-Tuning</vt:lpstr>
      <vt:lpstr>Document-oriented Tasks</vt:lpstr>
      <vt:lpstr>Query-oriented Tasks</vt:lpstr>
      <vt:lpstr>Other Tasks</vt:lpstr>
      <vt:lpstr>Fine-Tuning Collections: Robust, TREC MQ</vt:lpstr>
      <vt:lpstr>Fine-Tuning Collections:  Clueweb, TREC web track</vt:lpstr>
      <vt:lpstr>Fine-Tuning Collections: TREC DL track, AOL</vt:lpstr>
      <vt:lpstr>Fine-Tuning Collections: Sogou-QCL, Sogou-SRR, Tiangong-ST</vt:lpstr>
      <vt:lpstr>Fine-Tuning Collections: Qulac</vt:lpstr>
      <vt:lpstr>Fine-Tuning Collections: BEIR, MS MARCO</vt:lpstr>
      <vt:lpstr>Fine-Tuning Collections: TREC CAR, CNN/Daily Mail </vt:lpstr>
      <vt:lpstr>Fine-Tuning Collections: NYT, Debatepedia</vt:lpstr>
      <vt:lpstr>Fine-Tuning Collections: DUC, WIKIREF</vt:lpstr>
      <vt:lpstr>Fine-tuning Collections</vt:lpstr>
      <vt:lpstr>Leaderboards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2021-01-27T09:54:13Z</dcterms:created>
  <dcterms:modified xsi:type="dcterms:W3CDTF">2023-12-02T07:34:21Z</dcterms:modified>
</cp:coreProperties>
</file>